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87" r:id="rId7"/>
    <p:sldId id="312" r:id="rId8"/>
    <p:sldId id="262" r:id="rId9"/>
    <p:sldId id="317" r:id="rId10"/>
    <p:sldId id="318" r:id="rId11"/>
    <p:sldId id="319" r:id="rId12"/>
    <p:sldId id="320" r:id="rId13"/>
    <p:sldId id="321" r:id="rId14"/>
    <p:sldId id="322" r:id="rId15"/>
    <p:sldId id="315" r:id="rId16"/>
    <p:sldId id="323" r:id="rId17"/>
    <p:sldId id="325" r:id="rId18"/>
    <p:sldId id="327" r:id="rId19"/>
    <p:sldId id="286" r:id="rId20"/>
  </p:sldIdLst>
  <p:sldSz cx="9144000" cy="52197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372B"/>
    <a:srgbClr val="2F4B3B"/>
    <a:srgbClr val="32513F"/>
    <a:srgbClr val="203729"/>
    <a:srgbClr val="54655A"/>
    <a:srgbClr val="494C45"/>
    <a:srgbClr val="484340"/>
    <a:srgbClr val="4D5B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82" y="178"/>
      </p:cViewPr>
      <p:guideLst>
        <p:guide orient="horz" pos="164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B53DAB-356C-40AD-9C7C-85CEEC4A1F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725488" y="1143000"/>
            <a:ext cx="54070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8AA08E-3F84-465B-81B0-C505FD5C8D5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0FE279-AAC2-41C5-BF77-0FF7E09BDCA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54243"/>
            <a:ext cx="6858000" cy="1817229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41551"/>
            <a:ext cx="6858000" cy="1260219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7901"/>
            <a:ext cx="1971675" cy="442345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277901"/>
            <a:ext cx="5800725" cy="442345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301301"/>
            <a:ext cx="7886700" cy="217125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3493092"/>
            <a:ext cx="7886700" cy="114180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389503"/>
            <a:ext cx="3886200" cy="331185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389503"/>
            <a:ext cx="3886200" cy="331185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7901"/>
            <a:ext cx="7886700" cy="100890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279552"/>
            <a:ext cx="3868340" cy="62708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1906640"/>
            <a:ext cx="3868340" cy="280438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279552"/>
            <a:ext cx="3887391" cy="62708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1906640"/>
            <a:ext cx="3887391" cy="280438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7980"/>
            <a:ext cx="2949178" cy="121793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751541"/>
            <a:ext cx="4629150" cy="370937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65910"/>
            <a:ext cx="2949178" cy="29010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7980"/>
            <a:ext cx="2949178" cy="121793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51541"/>
            <a:ext cx="4629150" cy="3709370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65910"/>
            <a:ext cx="2949178" cy="29010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7901"/>
            <a:ext cx="7886700" cy="1008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89503"/>
            <a:ext cx="7886700" cy="33118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837889"/>
            <a:ext cx="2057400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22372B"/>
                </a:solidFill>
              </a:defRPr>
            </a:lvl1pPr>
          </a:lstStyle>
          <a:p>
            <a:fld id="{3AE12238-EA79-4B1A-8C69-8B0AAAB7759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37889"/>
            <a:ext cx="3086100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rgbClr val="22372B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837889"/>
            <a:ext cx="2057400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22372B"/>
                </a:solidFill>
              </a:defRPr>
            </a:lvl1pPr>
          </a:lstStyle>
          <a:p>
            <a:fld id="{8AF2A4CF-CA68-4580-914A-7F32D54E1C5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jpeg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9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3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785"/>
          <a:stretch>
            <a:fillRect/>
          </a:stretch>
        </p:blipFill>
        <p:spPr>
          <a:xfrm>
            <a:off x="-8890" y="0"/>
            <a:ext cx="9180195" cy="5215255"/>
          </a:xfrm>
          <a:prstGeom prst="rect">
            <a:avLst/>
          </a:prstGeom>
        </p:spPr>
      </p:pic>
      <p:sp>
        <p:nvSpPr>
          <p:cNvPr id="9" name="矩形: 圆角 8"/>
          <p:cNvSpPr/>
          <p:nvPr/>
        </p:nvSpPr>
        <p:spPr>
          <a:xfrm>
            <a:off x="1040765" y="1212215"/>
            <a:ext cx="6841490" cy="2708910"/>
          </a:xfrm>
          <a:prstGeom prst="round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4000" b="1" i="0" u="none" strike="noStrike" kern="1200" cap="none" spc="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0" name="矩形: 圆角 9"/>
          <p:cNvSpPr/>
          <p:nvPr/>
        </p:nvSpPr>
        <p:spPr>
          <a:xfrm>
            <a:off x="795655" y="1016000"/>
            <a:ext cx="7343140" cy="3081655"/>
          </a:xfrm>
          <a:prstGeom prst="round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2071979" y="1585859"/>
            <a:ext cx="5410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图片兴趣社区</a:t>
            </a:r>
            <a:r>
              <a:rPr lang="en-US" altLang="zh-CN" sz="4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40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服务端</a:t>
            </a:r>
            <a:endParaRPr lang="en-US" altLang="zh-CN" sz="40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453745" y="2167077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开题答辩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386205" y="2973070"/>
            <a:ext cx="621919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000" b="1" spc="3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校内导师：张曙        企业导师：胡显波、牛晓晴</a:t>
            </a:r>
            <a:endParaRPr lang="en-US" altLang="zh-CN" sz="1000" b="1" spc="3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algn="ctr"/>
            <a:endParaRPr lang="en-US" altLang="zh-CN" sz="1000" b="1" spc="300" dirty="0">
              <a:latin typeface="Arial" panose="020B0604020202020204" pitchFamily="34" charset="0"/>
              <a:cs typeface="Arial" panose="020B0604020202020204" pitchFamily="34" charset="0"/>
              <a:sym typeface="+mn-ea"/>
            </a:endParaRPr>
          </a:p>
          <a:p>
            <a:pPr algn="ctr"/>
            <a:r>
              <a:rPr lang="zh-CN" altLang="en-US" sz="1000" b="1" spc="3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小组成员</a:t>
            </a:r>
            <a:r>
              <a:rPr lang="zh-CN" altLang="en-US" sz="1000" b="1" spc="300" dirty="0">
                <a:latin typeface="+mn-ea"/>
                <a:cs typeface="Arial" panose="020B0604020202020204" pitchFamily="34" charset="0"/>
                <a:sym typeface="+mn-ea"/>
              </a:rPr>
              <a:t>：</a:t>
            </a:r>
            <a:r>
              <a:rPr lang="en-US" altLang="zh-CN" sz="1000" b="1" spc="3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SA21225428</a:t>
            </a:r>
            <a:r>
              <a:rPr lang="zh-CN" altLang="en-US" sz="1000" b="1" spc="3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王鹏、</a:t>
            </a:r>
            <a:r>
              <a:rPr lang="en-US" altLang="zh-CN" sz="1000" b="1" spc="3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SA21225110</a:t>
            </a:r>
            <a:r>
              <a:rPr lang="zh-CN" altLang="en-US" sz="1000" b="1" spc="3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曾俊铭、</a:t>
            </a:r>
            <a:r>
              <a:rPr lang="en-US" altLang="zh-CN" sz="1000" b="1" spc="3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  <a:sym typeface="+mn-ea"/>
              </a:rPr>
              <a:t>SA21225545</a:t>
            </a:r>
            <a:r>
              <a:rPr lang="zh-CN" altLang="en-US" sz="1000" b="1" spc="300" dirty="0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张衡</a:t>
            </a:r>
            <a:endParaRPr lang="zh-CN" altLang="en-US" sz="1000" b="1" spc="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548439" y="3539837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中国科大软件学院</a:t>
            </a:r>
            <a:endParaRPr 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21024"/>
            <a:ext cx="9144000" cy="246221"/>
            <a:chOff x="0" y="21024"/>
            <a:chExt cx="9144000" cy="246221"/>
          </a:xfrm>
        </p:grpSpPr>
        <p:cxnSp>
          <p:nvCxnSpPr>
            <p:cNvPr id="38" name="直接连接符 37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3963887" y="21024"/>
              <a:ext cx="1542599" cy="246221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概要设计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7877" y="621337"/>
            <a:ext cx="5687446" cy="43178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21024"/>
            <a:ext cx="9144000" cy="246221"/>
            <a:chOff x="0" y="21024"/>
            <a:chExt cx="9144000" cy="246221"/>
          </a:xfrm>
        </p:grpSpPr>
        <p:cxnSp>
          <p:nvCxnSpPr>
            <p:cNvPr id="38" name="直接连接符 37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3963887" y="21024"/>
              <a:ext cx="1542599" cy="246221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概要设计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176180" y="1270259"/>
            <a:ext cx="1991428" cy="3202011"/>
            <a:chOff x="1388460" y="1862273"/>
            <a:chExt cx="2397031" cy="3854179"/>
          </a:xfrm>
        </p:grpSpPr>
        <p:sp>
          <p:nvSpPr>
            <p:cNvPr id="50" name="iśľïdè"/>
            <p:cNvSpPr/>
            <p:nvPr/>
          </p:nvSpPr>
          <p:spPr bwMode="auto">
            <a:xfrm>
              <a:off x="1388460" y="1862273"/>
              <a:ext cx="2397031" cy="2877112"/>
            </a:xfrm>
            <a:custGeom>
              <a:avLst/>
              <a:gdLst>
                <a:gd name="T0" fmla="*/ 212 w 423"/>
                <a:gd name="T1" fmla="*/ 0 h 508"/>
                <a:gd name="T2" fmla="*/ 0 w 423"/>
                <a:gd name="T3" fmla="*/ 212 h 508"/>
                <a:gd name="T4" fmla="*/ 58 w 423"/>
                <a:gd name="T5" fmla="*/ 360 h 508"/>
                <a:gd name="T6" fmla="*/ 122 w 423"/>
                <a:gd name="T7" fmla="*/ 508 h 508"/>
                <a:gd name="T8" fmla="*/ 212 w 423"/>
                <a:gd name="T9" fmla="*/ 508 h 508"/>
                <a:gd name="T10" fmla="*/ 302 w 423"/>
                <a:gd name="T11" fmla="*/ 508 h 508"/>
                <a:gd name="T12" fmla="*/ 366 w 423"/>
                <a:gd name="T13" fmla="*/ 360 h 508"/>
                <a:gd name="T14" fmla="*/ 423 w 423"/>
                <a:gd name="T15" fmla="*/ 213 h 508"/>
                <a:gd name="T16" fmla="*/ 212 w 423"/>
                <a:gd name="T17" fmla="*/ 0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3" h="508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268"/>
                    <a:pt x="29" y="316"/>
                    <a:pt x="58" y="360"/>
                  </a:cubicBezTo>
                  <a:cubicBezTo>
                    <a:pt x="122" y="456"/>
                    <a:pt x="85" y="508"/>
                    <a:pt x="122" y="508"/>
                  </a:cubicBezTo>
                  <a:cubicBezTo>
                    <a:pt x="212" y="508"/>
                    <a:pt x="212" y="508"/>
                    <a:pt x="212" y="508"/>
                  </a:cubicBezTo>
                  <a:cubicBezTo>
                    <a:pt x="302" y="508"/>
                    <a:pt x="302" y="508"/>
                    <a:pt x="302" y="508"/>
                  </a:cubicBezTo>
                  <a:cubicBezTo>
                    <a:pt x="339" y="508"/>
                    <a:pt x="302" y="456"/>
                    <a:pt x="366" y="360"/>
                  </a:cubicBezTo>
                  <a:cubicBezTo>
                    <a:pt x="395" y="316"/>
                    <a:pt x="423" y="269"/>
                    <a:pt x="423" y="213"/>
                  </a:cubicBezTo>
                  <a:cubicBezTo>
                    <a:pt x="423" y="97"/>
                    <a:pt x="329" y="0"/>
                    <a:pt x="2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1" name="ïṩľíďe"/>
            <p:cNvSpPr/>
            <p:nvPr/>
          </p:nvSpPr>
          <p:spPr bwMode="auto">
            <a:xfrm>
              <a:off x="1902351" y="2274738"/>
              <a:ext cx="1883140" cy="2464647"/>
            </a:xfrm>
            <a:custGeom>
              <a:avLst/>
              <a:gdLst>
                <a:gd name="T0" fmla="*/ 279 w 332"/>
                <a:gd name="T1" fmla="*/ 0 h 435"/>
                <a:gd name="T2" fmla="*/ 279 w 332"/>
                <a:gd name="T3" fmla="*/ 9 h 435"/>
                <a:gd name="T4" fmla="*/ 0 w 332"/>
                <a:gd name="T5" fmla="*/ 355 h 435"/>
                <a:gd name="T6" fmla="*/ 31 w 332"/>
                <a:gd name="T7" fmla="*/ 435 h 435"/>
                <a:gd name="T8" fmla="*/ 121 w 332"/>
                <a:gd name="T9" fmla="*/ 435 h 435"/>
                <a:gd name="T10" fmla="*/ 211 w 332"/>
                <a:gd name="T11" fmla="*/ 435 h 435"/>
                <a:gd name="T12" fmla="*/ 275 w 332"/>
                <a:gd name="T13" fmla="*/ 287 h 435"/>
                <a:gd name="T14" fmla="*/ 332 w 332"/>
                <a:gd name="T15" fmla="*/ 140 h 435"/>
                <a:gd name="T16" fmla="*/ 279 w 332"/>
                <a:gd name="T17" fmla="*/ 0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2" h="435">
                  <a:moveTo>
                    <a:pt x="279" y="0"/>
                  </a:moveTo>
                  <a:cubicBezTo>
                    <a:pt x="279" y="3"/>
                    <a:pt x="279" y="6"/>
                    <a:pt x="279" y="9"/>
                  </a:cubicBezTo>
                  <a:cubicBezTo>
                    <a:pt x="279" y="179"/>
                    <a:pt x="160" y="321"/>
                    <a:pt x="0" y="355"/>
                  </a:cubicBezTo>
                  <a:cubicBezTo>
                    <a:pt x="16" y="407"/>
                    <a:pt x="5" y="435"/>
                    <a:pt x="31" y="435"/>
                  </a:cubicBezTo>
                  <a:cubicBezTo>
                    <a:pt x="121" y="435"/>
                    <a:pt x="121" y="435"/>
                    <a:pt x="121" y="435"/>
                  </a:cubicBezTo>
                  <a:cubicBezTo>
                    <a:pt x="211" y="435"/>
                    <a:pt x="211" y="435"/>
                    <a:pt x="211" y="435"/>
                  </a:cubicBezTo>
                  <a:cubicBezTo>
                    <a:pt x="248" y="435"/>
                    <a:pt x="211" y="383"/>
                    <a:pt x="275" y="287"/>
                  </a:cubicBezTo>
                  <a:cubicBezTo>
                    <a:pt x="304" y="243"/>
                    <a:pt x="332" y="196"/>
                    <a:pt x="332" y="140"/>
                  </a:cubicBezTo>
                  <a:cubicBezTo>
                    <a:pt x="332" y="87"/>
                    <a:pt x="312" y="37"/>
                    <a:pt x="2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2" name="íŝ1îḓê"/>
            <p:cNvSpPr/>
            <p:nvPr/>
          </p:nvSpPr>
          <p:spPr bwMode="auto">
            <a:xfrm>
              <a:off x="1932780" y="3295757"/>
              <a:ext cx="1311774" cy="1524768"/>
            </a:xfrm>
            <a:custGeom>
              <a:avLst/>
              <a:gdLst>
                <a:gd name="T0" fmla="*/ 13 w 232"/>
                <a:gd name="T1" fmla="*/ 38 h 269"/>
                <a:gd name="T2" fmla="*/ 4 w 232"/>
                <a:gd name="T3" fmla="*/ 37 h 269"/>
                <a:gd name="T4" fmla="*/ 3 w 232"/>
                <a:gd name="T5" fmla="*/ 46 h 269"/>
                <a:gd name="T6" fmla="*/ 6 w 232"/>
                <a:gd name="T7" fmla="*/ 51 h 269"/>
                <a:gd name="T8" fmla="*/ 77 w 232"/>
                <a:gd name="T9" fmla="*/ 265 h 269"/>
                <a:gd name="T10" fmla="*/ 83 w 232"/>
                <a:gd name="T11" fmla="*/ 269 h 269"/>
                <a:gd name="T12" fmla="*/ 85 w 232"/>
                <a:gd name="T13" fmla="*/ 269 h 269"/>
                <a:gd name="T14" fmla="*/ 89 w 232"/>
                <a:gd name="T15" fmla="*/ 260 h 269"/>
                <a:gd name="T16" fmla="*/ 24 w 232"/>
                <a:gd name="T17" fmla="*/ 63 h 269"/>
                <a:gd name="T18" fmla="*/ 76 w 232"/>
                <a:gd name="T19" fmla="*/ 69 h 269"/>
                <a:gd name="T20" fmla="*/ 85 w 232"/>
                <a:gd name="T21" fmla="*/ 64 h 269"/>
                <a:gd name="T22" fmla="*/ 113 w 232"/>
                <a:gd name="T23" fmla="*/ 73 h 269"/>
                <a:gd name="T24" fmla="*/ 145 w 232"/>
                <a:gd name="T25" fmla="*/ 62 h 269"/>
                <a:gd name="T26" fmla="*/ 161 w 232"/>
                <a:gd name="T27" fmla="*/ 68 h 269"/>
                <a:gd name="T28" fmla="*/ 210 w 232"/>
                <a:gd name="T29" fmla="*/ 65 h 269"/>
                <a:gd name="T30" fmla="*/ 146 w 232"/>
                <a:gd name="T31" fmla="*/ 260 h 269"/>
                <a:gd name="T32" fmla="*/ 150 w 232"/>
                <a:gd name="T33" fmla="*/ 269 h 269"/>
                <a:gd name="T34" fmla="*/ 152 w 232"/>
                <a:gd name="T35" fmla="*/ 269 h 269"/>
                <a:gd name="T36" fmla="*/ 158 w 232"/>
                <a:gd name="T37" fmla="*/ 265 h 269"/>
                <a:gd name="T38" fmla="*/ 228 w 232"/>
                <a:gd name="T39" fmla="*/ 50 h 269"/>
                <a:gd name="T40" fmla="*/ 230 w 232"/>
                <a:gd name="T41" fmla="*/ 48 h 269"/>
                <a:gd name="T42" fmla="*/ 229 w 232"/>
                <a:gd name="T43" fmla="*/ 39 h 269"/>
                <a:gd name="T44" fmla="*/ 220 w 232"/>
                <a:gd name="T45" fmla="*/ 40 h 269"/>
                <a:gd name="T46" fmla="*/ 165 w 232"/>
                <a:gd name="T47" fmla="*/ 55 h 269"/>
                <a:gd name="T48" fmla="*/ 154 w 232"/>
                <a:gd name="T49" fmla="*/ 52 h 269"/>
                <a:gd name="T50" fmla="*/ 160 w 232"/>
                <a:gd name="T51" fmla="*/ 31 h 269"/>
                <a:gd name="T52" fmla="*/ 146 w 232"/>
                <a:gd name="T53" fmla="*/ 3 h 269"/>
                <a:gd name="T54" fmla="*/ 132 w 232"/>
                <a:gd name="T55" fmla="*/ 3 h 269"/>
                <a:gd name="T56" fmla="*/ 123 w 232"/>
                <a:gd name="T57" fmla="*/ 32 h 269"/>
                <a:gd name="T58" fmla="*/ 134 w 232"/>
                <a:gd name="T59" fmla="*/ 54 h 269"/>
                <a:gd name="T60" fmla="*/ 95 w 232"/>
                <a:gd name="T61" fmla="*/ 55 h 269"/>
                <a:gd name="T62" fmla="*/ 103 w 232"/>
                <a:gd name="T63" fmla="*/ 32 h 269"/>
                <a:gd name="T64" fmla="*/ 92 w 232"/>
                <a:gd name="T65" fmla="*/ 4 h 269"/>
                <a:gd name="T66" fmla="*/ 77 w 232"/>
                <a:gd name="T67" fmla="*/ 4 h 269"/>
                <a:gd name="T68" fmla="*/ 66 w 232"/>
                <a:gd name="T69" fmla="*/ 32 h 269"/>
                <a:gd name="T70" fmla="*/ 75 w 232"/>
                <a:gd name="T71" fmla="*/ 55 h 269"/>
                <a:gd name="T72" fmla="*/ 72 w 232"/>
                <a:gd name="T73" fmla="*/ 56 h 269"/>
                <a:gd name="T74" fmla="*/ 13 w 232"/>
                <a:gd name="T75" fmla="*/ 38 h 269"/>
                <a:gd name="T76" fmla="*/ 140 w 232"/>
                <a:gd name="T77" fmla="*/ 14 h 269"/>
                <a:gd name="T78" fmla="*/ 140 w 232"/>
                <a:gd name="T79" fmla="*/ 14 h 269"/>
                <a:gd name="T80" fmla="*/ 140 w 232"/>
                <a:gd name="T81" fmla="*/ 14 h 269"/>
                <a:gd name="T82" fmla="*/ 147 w 232"/>
                <a:gd name="T83" fmla="*/ 32 h 269"/>
                <a:gd name="T84" fmla="*/ 143 w 232"/>
                <a:gd name="T85" fmla="*/ 45 h 269"/>
                <a:gd name="T86" fmla="*/ 136 w 232"/>
                <a:gd name="T87" fmla="*/ 31 h 269"/>
                <a:gd name="T88" fmla="*/ 140 w 232"/>
                <a:gd name="T89" fmla="*/ 14 h 269"/>
                <a:gd name="T90" fmla="*/ 84 w 232"/>
                <a:gd name="T91" fmla="*/ 15 h 269"/>
                <a:gd name="T92" fmla="*/ 84 w 232"/>
                <a:gd name="T93" fmla="*/ 15 h 269"/>
                <a:gd name="T94" fmla="*/ 85 w 232"/>
                <a:gd name="T95" fmla="*/ 16 h 269"/>
                <a:gd name="T96" fmla="*/ 89 w 232"/>
                <a:gd name="T97" fmla="*/ 31 h 269"/>
                <a:gd name="T98" fmla="*/ 85 w 232"/>
                <a:gd name="T99" fmla="*/ 47 h 269"/>
                <a:gd name="T100" fmla="*/ 79 w 232"/>
                <a:gd name="T101" fmla="*/ 31 h 269"/>
                <a:gd name="T102" fmla="*/ 84 w 232"/>
                <a:gd name="T103" fmla="*/ 15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269">
                  <a:moveTo>
                    <a:pt x="13" y="38"/>
                  </a:moveTo>
                  <a:cubicBezTo>
                    <a:pt x="11" y="35"/>
                    <a:pt x="6" y="35"/>
                    <a:pt x="4" y="37"/>
                  </a:cubicBezTo>
                  <a:cubicBezTo>
                    <a:pt x="1" y="39"/>
                    <a:pt x="0" y="44"/>
                    <a:pt x="3" y="46"/>
                  </a:cubicBezTo>
                  <a:cubicBezTo>
                    <a:pt x="4" y="48"/>
                    <a:pt x="5" y="49"/>
                    <a:pt x="6" y="51"/>
                  </a:cubicBezTo>
                  <a:cubicBezTo>
                    <a:pt x="77" y="265"/>
                    <a:pt x="77" y="265"/>
                    <a:pt x="77" y="265"/>
                  </a:cubicBezTo>
                  <a:cubicBezTo>
                    <a:pt x="77" y="267"/>
                    <a:pt x="80" y="269"/>
                    <a:pt x="83" y="269"/>
                  </a:cubicBezTo>
                  <a:cubicBezTo>
                    <a:pt x="83" y="269"/>
                    <a:pt x="84" y="269"/>
                    <a:pt x="85" y="269"/>
                  </a:cubicBezTo>
                  <a:cubicBezTo>
                    <a:pt x="88" y="268"/>
                    <a:pt x="90" y="264"/>
                    <a:pt x="89" y="260"/>
                  </a:cubicBezTo>
                  <a:cubicBezTo>
                    <a:pt x="24" y="63"/>
                    <a:pt x="24" y="63"/>
                    <a:pt x="24" y="63"/>
                  </a:cubicBezTo>
                  <a:cubicBezTo>
                    <a:pt x="40" y="70"/>
                    <a:pt x="60" y="74"/>
                    <a:pt x="76" y="69"/>
                  </a:cubicBezTo>
                  <a:cubicBezTo>
                    <a:pt x="79" y="68"/>
                    <a:pt x="82" y="66"/>
                    <a:pt x="85" y="64"/>
                  </a:cubicBezTo>
                  <a:cubicBezTo>
                    <a:pt x="93" y="70"/>
                    <a:pt x="103" y="73"/>
                    <a:pt x="113" y="73"/>
                  </a:cubicBezTo>
                  <a:cubicBezTo>
                    <a:pt x="125" y="73"/>
                    <a:pt x="136" y="69"/>
                    <a:pt x="145" y="62"/>
                  </a:cubicBezTo>
                  <a:cubicBezTo>
                    <a:pt x="150" y="64"/>
                    <a:pt x="155" y="67"/>
                    <a:pt x="161" y="68"/>
                  </a:cubicBezTo>
                  <a:cubicBezTo>
                    <a:pt x="180" y="73"/>
                    <a:pt x="196" y="72"/>
                    <a:pt x="210" y="65"/>
                  </a:cubicBezTo>
                  <a:cubicBezTo>
                    <a:pt x="146" y="260"/>
                    <a:pt x="146" y="260"/>
                    <a:pt x="146" y="260"/>
                  </a:cubicBezTo>
                  <a:cubicBezTo>
                    <a:pt x="144" y="264"/>
                    <a:pt x="146" y="268"/>
                    <a:pt x="150" y="269"/>
                  </a:cubicBezTo>
                  <a:cubicBezTo>
                    <a:pt x="150" y="269"/>
                    <a:pt x="151" y="269"/>
                    <a:pt x="152" y="269"/>
                  </a:cubicBezTo>
                  <a:cubicBezTo>
                    <a:pt x="155" y="269"/>
                    <a:pt x="157" y="267"/>
                    <a:pt x="158" y="265"/>
                  </a:cubicBezTo>
                  <a:cubicBezTo>
                    <a:pt x="228" y="50"/>
                    <a:pt x="228" y="50"/>
                    <a:pt x="228" y="50"/>
                  </a:cubicBezTo>
                  <a:cubicBezTo>
                    <a:pt x="229" y="50"/>
                    <a:pt x="230" y="49"/>
                    <a:pt x="230" y="48"/>
                  </a:cubicBezTo>
                  <a:cubicBezTo>
                    <a:pt x="232" y="45"/>
                    <a:pt x="232" y="41"/>
                    <a:pt x="229" y="39"/>
                  </a:cubicBezTo>
                  <a:cubicBezTo>
                    <a:pt x="226" y="37"/>
                    <a:pt x="222" y="37"/>
                    <a:pt x="220" y="40"/>
                  </a:cubicBezTo>
                  <a:cubicBezTo>
                    <a:pt x="207" y="56"/>
                    <a:pt x="189" y="62"/>
                    <a:pt x="165" y="55"/>
                  </a:cubicBezTo>
                  <a:cubicBezTo>
                    <a:pt x="162" y="55"/>
                    <a:pt x="158" y="54"/>
                    <a:pt x="154" y="52"/>
                  </a:cubicBezTo>
                  <a:cubicBezTo>
                    <a:pt x="158" y="46"/>
                    <a:pt x="160" y="38"/>
                    <a:pt x="160" y="31"/>
                  </a:cubicBezTo>
                  <a:cubicBezTo>
                    <a:pt x="159" y="17"/>
                    <a:pt x="154" y="7"/>
                    <a:pt x="146" y="3"/>
                  </a:cubicBezTo>
                  <a:cubicBezTo>
                    <a:pt x="142" y="0"/>
                    <a:pt x="137" y="0"/>
                    <a:pt x="132" y="3"/>
                  </a:cubicBezTo>
                  <a:cubicBezTo>
                    <a:pt x="125" y="8"/>
                    <a:pt x="122" y="18"/>
                    <a:pt x="123" y="32"/>
                  </a:cubicBezTo>
                  <a:cubicBezTo>
                    <a:pt x="124" y="40"/>
                    <a:pt x="127" y="48"/>
                    <a:pt x="134" y="54"/>
                  </a:cubicBezTo>
                  <a:cubicBezTo>
                    <a:pt x="123" y="61"/>
                    <a:pt x="107" y="61"/>
                    <a:pt x="95" y="55"/>
                  </a:cubicBezTo>
                  <a:cubicBezTo>
                    <a:pt x="99" y="49"/>
                    <a:pt x="102" y="41"/>
                    <a:pt x="103" y="32"/>
                  </a:cubicBezTo>
                  <a:cubicBezTo>
                    <a:pt x="103" y="19"/>
                    <a:pt x="99" y="9"/>
                    <a:pt x="92" y="4"/>
                  </a:cubicBezTo>
                  <a:cubicBezTo>
                    <a:pt x="87" y="1"/>
                    <a:pt x="82" y="1"/>
                    <a:pt x="77" y="4"/>
                  </a:cubicBezTo>
                  <a:cubicBezTo>
                    <a:pt x="70" y="8"/>
                    <a:pt x="65" y="18"/>
                    <a:pt x="66" y="32"/>
                  </a:cubicBezTo>
                  <a:cubicBezTo>
                    <a:pt x="66" y="40"/>
                    <a:pt x="69" y="48"/>
                    <a:pt x="75" y="55"/>
                  </a:cubicBezTo>
                  <a:cubicBezTo>
                    <a:pt x="74" y="56"/>
                    <a:pt x="73" y="56"/>
                    <a:pt x="72" y="56"/>
                  </a:cubicBezTo>
                  <a:cubicBezTo>
                    <a:pt x="52" y="63"/>
                    <a:pt x="23" y="52"/>
                    <a:pt x="13" y="38"/>
                  </a:cubicBezTo>
                  <a:close/>
                  <a:moveTo>
                    <a:pt x="140" y="14"/>
                  </a:moveTo>
                  <a:cubicBezTo>
                    <a:pt x="140" y="14"/>
                    <a:pt x="140" y="14"/>
                    <a:pt x="140" y="14"/>
                  </a:cubicBezTo>
                  <a:cubicBezTo>
                    <a:pt x="140" y="14"/>
                    <a:pt x="140" y="14"/>
                    <a:pt x="140" y="14"/>
                  </a:cubicBezTo>
                  <a:cubicBezTo>
                    <a:pt x="142" y="15"/>
                    <a:pt x="146" y="20"/>
                    <a:pt x="147" y="32"/>
                  </a:cubicBezTo>
                  <a:cubicBezTo>
                    <a:pt x="147" y="36"/>
                    <a:pt x="145" y="41"/>
                    <a:pt x="143" y="45"/>
                  </a:cubicBezTo>
                  <a:cubicBezTo>
                    <a:pt x="139" y="41"/>
                    <a:pt x="137" y="37"/>
                    <a:pt x="136" y="31"/>
                  </a:cubicBezTo>
                  <a:cubicBezTo>
                    <a:pt x="135" y="21"/>
                    <a:pt x="138" y="15"/>
                    <a:pt x="140" y="14"/>
                  </a:cubicBezTo>
                  <a:close/>
                  <a:moveTo>
                    <a:pt x="84" y="15"/>
                  </a:moveTo>
                  <a:cubicBezTo>
                    <a:pt x="84" y="15"/>
                    <a:pt x="84" y="15"/>
                    <a:pt x="84" y="15"/>
                  </a:cubicBezTo>
                  <a:cubicBezTo>
                    <a:pt x="84" y="15"/>
                    <a:pt x="85" y="15"/>
                    <a:pt x="85" y="16"/>
                  </a:cubicBezTo>
                  <a:cubicBezTo>
                    <a:pt x="87" y="17"/>
                    <a:pt x="90" y="21"/>
                    <a:pt x="89" y="31"/>
                  </a:cubicBezTo>
                  <a:cubicBezTo>
                    <a:pt x="89" y="37"/>
                    <a:pt x="88" y="43"/>
                    <a:pt x="85" y="47"/>
                  </a:cubicBezTo>
                  <a:cubicBezTo>
                    <a:pt x="81" y="42"/>
                    <a:pt x="79" y="37"/>
                    <a:pt x="79" y="31"/>
                  </a:cubicBezTo>
                  <a:cubicBezTo>
                    <a:pt x="79" y="21"/>
                    <a:pt x="82" y="16"/>
                    <a:pt x="84" y="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3" name="îṡḷïďe"/>
            <p:cNvSpPr/>
            <p:nvPr/>
          </p:nvSpPr>
          <p:spPr bwMode="auto">
            <a:xfrm>
              <a:off x="2771233" y="3505370"/>
              <a:ext cx="473320" cy="1234015"/>
            </a:xfrm>
            <a:custGeom>
              <a:avLst/>
              <a:gdLst>
                <a:gd name="T0" fmla="*/ 62 w 84"/>
                <a:gd name="T1" fmla="*/ 28 h 218"/>
                <a:gd name="T2" fmla="*/ 0 w 84"/>
                <a:gd name="T3" fmla="*/ 218 h 218"/>
                <a:gd name="T4" fmla="*/ 13 w 84"/>
                <a:gd name="T5" fmla="*/ 218 h 218"/>
                <a:gd name="T6" fmla="*/ 80 w 84"/>
                <a:gd name="T7" fmla="*/ 13 h 218"/>
                <a:gd name="T8" fmla="*/ 82 w 84"/>
                <a:gd name="T9" fmla="*/ 11 h 218"/>
                <a:gd name="T10" fmla="*/ 81 w 84"/>
                <a:gd name="T11" fmla="*/ 2 h 218"/>
                <a:gd name="T12" fmla="*/ 72 w 84"/>
                <a:gd name="T13" fmla="*/ 3 h 218"/>
                <a:gd name="T14" fmla="*/ 43 w 84"/>
                <a:gd name="T15" fmla="*/ 20 h 218"/>
                <a:gd name="T16" fmla="*/ 31 w 84"/>
                <a:gd name="T17" fmla="*/ 34 h 218"/>
                <a:gd name="T18" fmla="*/ 62 w 84"/>
                <a:gd name="T19" fmla="*/ 2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4" h="218">
                  <a:moveTo>
                    <a:pt x="62" y="28"/>
                  </a:moveTo>
                  <a:cubicBezTo>
                    <a:pt x="0" y="218"/>
                    <a:pt x="0" y="218"/>
                    <a:pt x="0" y="218"/>
                  </a:cubicBezTo>
                  <a:cubicBezTo>
                    <a:pt x="13" y="218"/>
                    <a:pt x="13" y="218"/>
                    <a:pt x="13" y="218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3"/>
                    <a:pt x="82" y="12"/>
                    <a:pt x="82" y="11"/>
                  </a:cubicBezTo>
                  <a:cubicBezTo>
                    <a:pt x="84" y="8"/>
                    <a:pt x="84" y="4"/>
                    <a:pt x="81" y="2"/>
                  </a:cubicBezTo>
                  <a:cubicBezTo>
                    <a:pt x="78" y="0"/>
                    <a:pt x="74" y="0"/>
                    <a:pt x="72" y="3"/>
                  </a:cubicBezTo>
                  <a:cubicBezTo>
                    <a:pt x="64" y="13"/>
                    <a:pt x="55" y="18"/>
                    <a:pt x="43" y="20"/>
                  </a:cubicBezTo>
                  <a:cubicBezTo>
                    <a:pt x="39" y="25"/>
                    <a:pt x="35" y="29"/>
                    <a:pt x="31" y="34"/>
                  </a:cubicBezTo>
                  <a:cubicBezTo>
                    <a:pt x="42" y="34"/>
                    <a:pt x="53" y="33"/>
                    <a:pt x="62" y="2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4" name="íSľíḋè"/>
            <p:cNvSpPr/>
            <p:nvPr/>
          </p:nvSpPr>
          <p:spPr bwMode="auto">
            <a:xfrm>
              <a:off x="2176202" y="4184924"/>
              <a:ext cx="246804" cy="554461"/>
            </a:xfrm>
            <a:custGeom>
              <a:avLst/>
              <a:gdLst>
                <a:gd name="T0" fmla="*/ 44 w 44"/>
                <a:gd name="T1" fmla="*/ 98 h 98"/>
                <a:gd name="T2" fmla="*/ 12 w 44"/>
                <a:gd name="T3" fmla="*/ 0 h 98"/>
                <a:gd name="T4" fmla="*/ 0 w 44"/>
                <a:gd name="T5" fmla="*/ 5 h 98"/>
                <a:gd name="T6" fmla="*/ 30 w 44"/>
                <a:gd name="T7" fmla="*/ 98 h 98"/>
                <a:gd name="T8" fmla="*/ 44 w 44"/>
                <a:gd name="T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98">
                  <a:moveTo>
                    <a:pt x="44" y="98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8" y="1"/>
                    <a:pt x="4" y="3"/>
                    <a:pt x="0" y="5"/>
                  </a:cubicBezTo>
                  <a:cubicBezTo>
                    <a:pt x="30" y="98"/>
                    <a:pt x="30" y="98"/>
                    <a:pt x="30" y="98"/>
                  </a:cubicBezTo>
                  <a:lnTo>
                    <a:pt x="44" y="9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  <p:sp>
          <p:nvSpPr>
            <p:cNvPr id="55" name="îṩļïḍê"/>
            <p:cNvSpPr/>
            <p:nvPr/>
          </p:nvSpPr>
          <p:spPr bwMode="auto">
            <a:xfrm>
              <a:off x="2068014" y="4739385"/>
              <a:ext cx="1034543" cy="476702"/>
            </a:xfrm>
            <a:custGeom>
              <a:avLst/>
              <a:gdLst>
                <a:gd name="T0" fmla="*/ 166 w 183"/>
                <a:gd name="T1" fmla="*/ 0 h 84"/>
                <a:gd name="T2" fmla="*/ 17 w 183"/>
                <a:gd name="T3" fmla="*/ 0 h 84"/>
                <a:gd name="T4" fmla="*/ 2 w 183"/>
                <a:gd name="T5" fmla="*/ 24 h 84"/>
                <a:gd name="T6" fmla="*/ 17 w 183"/>
                <a:gd name="T7" fmla="*/ 49 h 84"/>
                <a:gd name="T8" fmla="*/ 67 w 183"/>
                <a:gd name="T9" fmla="*/ 49 h 84"/>
                <a:gd name="T10" fmla="*/ 13 w 183"/>
                <a:gd name="T11" fmla="*/ 59 h 84"/>
                <a:gd name="T12" fmla="*/ 3 w 183"/>
                <a:gd name="T13" fmla="*/ 75 h 84"/>
                <a:gd name="T14" fmla="*/ 17 w 183"/>
                <a:gd name="T15" fmla="*/ 84 h 84"/>
                <a:gd name="T16" fmla="*/ 22 w 183"/>
                <a:gd name="T17" fmla="*/ 82 h 84"/>
                <a:gd name="T18" fmla="*/ 171 w 183"/>
                <a:gd name="T19" fmla="*/ 33 h 84"/>
                <a:gd name="T20" fmla="*/ 182 w 183"/>
                <a:gd name="T21" fmla="*/ 14 h 84"/>
                <a:gd name="T22" fmla="*/ 166 w 183"/>
                <a:gd name="T23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3" h="84">
                  <a:moveTo>
                    <a:pt x="166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9" y="0"/>
                    <a:pt x="2" y="16"/>
                    <a:pt x="2" y="24"/>
                  </a:cubicBezTo>
                  <a:cubicBezTo>
                    <a:pt x="2" y="33"/>
                    <a:pt x="9" y="49"/>
                    <a:pt x="17" y="49"/>
                  </a:cubicBezTo>
                  <a:cubicBezTo>
                    <a:pt x="67" y="49"/>
                    <a:pt x="67" y="49"/>
                    <a:pt x="67" y="4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4" y="62"/>
                    <a:pt x="0" y="67"/>
                    <a:pt x="3" y="75"/>
                  </a:cubicBezTo>
                  <a:cubicBezTo>
                    <a:pt x="5" y="82"/>
                    <a:pt x="11" y="84"/>
                    <a:pt x="17" y="84"/>
                  </a:cubicBezTo>
                  <a:cubicBezTo>
                    <a:pt x="19" y="84"/>
                    <a:pt x="21" y="83"/>
                    <a:pt x="22" y="82"/>
                  </a:cubicBezTo>
                  <a:cubicBezTo>
                    <a:pt x="171" y="33"/>
                    <a:pt x="171" y="33"/>
                    <a:pt x="171" y="33"/>
                  </a:cubicBezTo>
                  <a:cubicBezTo>
                    <a:pt x="178" y="31"/>
                    <a:pt x="183" y="22"/>
                    <a:pt x="182" y="14"/>
                  </a:cubicBezTo>
                  <a:cubicBezTo>
                    <a:pt x="181" y="7"/>
                    <a:pt x="174" y="0"/>
                    <a:pt x="166" y="0"/>
                  </a:cubicBezTo>
                  <a:close/>
                </a:path>
              </a:pathLst>
            </a:custGeom>
            <a:solidFill>
              <a:srgbClr val="2237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56" name="iṩliḋe"/>
            <p:cNvSpPr/>
            <p:nvPr/>
          </p:nvSpPr>
          <p:spPr bwMode="auto">
            <a:xfrm>
              <a:off x="2074776" y="5013233"/>
              <a:ext cx="1034543" cy="703219"/>
            </a:xfrm>
            <a:custGeom>
              <a:avLst/>
              <a:gdLst>
                <a:gd name="T0" fmla="*/ 165 w 183"/>
                <a:gd name="T1" fmla="*/ 62 h 124"/>
                <a:gd name="T2" fmla="*/ 115 w 183"/>
                <a:gd name="T3" fmla="*/ 62 h 124"/>
                <a:gd name="T4" fmla="*/ 170 w 183"/>
                <a:gd name="T5" fmla="*/ 38 h 124"/>
                <a:gd name="T6" fmla="*/ 180 w 183"/>
                <a:gd name="T7" fmla="*/ 14 h 124"/>
                <a:gd name="T8" fmla="*/ 160 w 183"/>
                <a:gd name="T9" fmla="*/ 3 h 124"/>
                <a:gd name="T10" fmla="*/ 12 w 183"/>
                <a:gd name="T11" fmla="*/ 50 h 124"/>
                <a:gd name="T12" fmla="*/ 1 w 183"/>
                <a:gd name="T13" fmla="*/ 70 h 124"/>
                <a:gd name="T14" fmla="*/ 16 w 183"/>
                <a:gd name="T15" fmla="*/ 87 h 124"/>
                <a:gd name="T16" fmla="*/ 30 w 183"/>
                <a:gd name="T17" fmla="*/ 87 h 124"/>
                <a:gd name="T18" fmla="*/ 54 w 183"/>
                <a:gd name="T19" fmla="*/ 124 h 124"/>
                <a:gd name="T20" fmla="*/ 127 w 183"/>
                <a:gd name="T21" fmla="*/ 124 h 124"/>
                <a:gd name="T22" fmla="*/ 151 w 183"/>
                <a:gd name="T23" fmla="*/ 87 h 124"/>
                <a:gd name="T24" fmla="*/ 165 w 183"/>
                <a:gd name="T25" fmla="*/ 87 h 124"/>
                <a:gd name="T26" fmla="*/ 181 w 183"/>
                <a:gd name="T27" fmla="*/ 75 h 124"/>
                <a:gd name="T28" fmla="*/ 165 w 183"/>
                <a:gd name="T29" fmla="*/ 6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3" h="124">
                  <a:moveTo>
                    <a:pt x="165" y="62"/>
                  </a:moveTo>
                  <a:cubicBezTo>
                    <a:pt x="115" y="62"/>
                    <a:pt x="115" y="62"/>
                    <a:pt x="115" y="62"/>
                  </a:cubicBezTo>
                  <a:cubicBezTo>
                    <a:pt x="170" y="38"/>
                    <a:pt x="170" y="38"/>
                    <a:pt x="170" y="38"/>
                  </a:cubicBezTo>
                  <a:cubicBezTo>
                    <a:pt x="178" y="35"/>
                    <a:pt x="183" y="23"/>
                    <a:pt x="180" y="14"/>
                  </a:cubicBezTo>
                  <a:cubicBezTo>
                    <a:pt x="177" y="6"/>
                    <a:pt x="169" y="0"/>
                    <a:pt x="160" y="3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4" y="52"/>
                    <a:pt x="0" y="63"/>
                    <a:pt x="1" y="70"/>
                  </a:cubicBezTo>
                  <a:cubicBezTo>
                    <a:pt x="2" y="78"/>
                    <a:pt x="9" y="87"/>
                    <a:pt x="16" y="87"/>
                  </a:cubicBezTo>
                  <a:cubicBezTo>
                    <a:pt x="30" y="87"/>
                    <a:pt x="30" y="87"/>
                    <a:pt x="30" y="87"/>
                  </a:cubicBezTo>
                  <a:cubicBezTo>
                    <a:pt x="54" y="124"/>
                    <a:pt x="54" y="124"/>
                    <a:pt x="54" y="124"/>
                  </a:cubicBezTo>
                  <a:cubicBezTo>
                    <a:pt x="127" y="124"/>
                    <a:pt x="127" y="124"/>
                    <a:pt x="127" y="124"/>
                  </a:cubicBezTo>
                  <a:cubicBezTo>
                    <a:pt x="151" y="87"/>
                    <a:pt x="151" y="87"/>
                    <a:pt x="151" y="87"/>
                  </a:cubicBezTo>
                  <a:cubicBezTo>
                    <a:pt x="165" y="87"/>
                    <a:pt x="165" y="87"/>
                    <a:pt x="165" y="87"/>
                  </a:cubicBezTo>
                  <a:cubicBezTo>
                    <a:pt x="174" y="87"/>
                    <a:pt x="181" y="83"/>
                    <a:pt x="181" y="75"/>
                  </a:cubicBezTo>
                  <a:cubicBezTo>
                    <a:pt x="181" y="66"/>
                    <a:pt x="174" y="62"/>
                    <a:pt x="165" y="62"/>
                  </a:cubicBezTo>
                  <a:close/>
                </a:path>
              </a:pathLst>
            </a:custGeom>
            <a:solidFill>
              <a:srgbClr val="2237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2542966" y="366584"/>
            <a:ext cx="5927039" cy="46166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①展示层</a:t>
            </a:r>
            <a:endParaRPr lang="en-US" altLang="zh-CN" sz="1400" b="1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    前端负责展示后端提供的数据。前端通过</a:t>
            </a:r>
            <a:r>
              <a:rPr lang="en-US" altLang="zh-CN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HTML</a:t>
            </a:r>
            <a:r>
              <a:rPr lang="zh-CN" altLang="en-US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CSS</a:t>
            </a:r>
            <a:r>
              <a:rPr lang="zh-CN" altLang="en-US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JS</a:t>
            </a:r>
            <a:r>
              <a:rPr lang="zh-CN" altLang="en-US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React</a:t>
            </a:r>
            <a:r>
              <a:rPr lang="zh-CN" altLang="en-US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以及</a:t>
            </a:r>
            <a:r>
              <a:rPr lang="en-US" altLang="zh-CN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TypeScript</a:t>
            </a:r>
            <a:r>
              <a:rPr lang="zh-CN" altLang="en-US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技术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实现基本的页面。页面中应包含可点击的内容，每次点击后所需要的数据使用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ajax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技术来请求后端，避免刷新整个页面。后端收到请求后返回指定的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Json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格式的数据，前端收到数据后进行渲染并展示。</a:t>
            </a:r>
            <a:endParaRPr lang="en-US" altLang="zh-CN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1400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②通讯层</a:t>
            </a:r>
            <a:endParaRPr lang="en-US" altLang="zh-CN" sz="1400" b="1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    后端使用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go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语言的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Gin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框架设计对应的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api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函数以及对应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URL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提供给前端调用。前端使用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HTTP/HTTPS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协议，发出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GET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或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POST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请求到对应的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URL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，根据这个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URL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中的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path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进行路由选择，调用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Gin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框架中设计好的函数处理对应的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web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请求并返回相应数据。</a:t>
            </a:r>
            <a:endParaRPr lang="en-US" altLang="zh-CN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1400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③业务应用层</a:t>
            </a:r>
            <a:endParaRPr lang="en-US" altLang="zh-CN" sz="1400" b="1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    包括图片上传模块，个人主页模块，用户模块，私信模块，帖子模块，搜索模块。使用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GRPC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技术，直接调用位于不同机器上的服务端应用的方法。</a:t>
            </a:r>
            <a:endParaRPr lang="en-US" altLang="zh-CN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zh-CN" altLang="en-US" sz="1400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④存储</a:t>
            </a:r>
            <a:endParaRPr lang="en-US" altLang="zh-CN" sz="1400" b="1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    用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MySQL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数据库和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Redis 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缓存保存数据。其中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MySQL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存储事务性数据、长时间保存的数据以及关联性较强的数据。为了节省内存开销，提升了访问速度，使用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Redis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保存频繁调取的数据。</a:t>
            </a:r>
            <a:endParaRPr lang="zh-CN" altLang="en-US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21024"/>
            <a:ext cx="9144000" cy="246221"/>
            <a:chOff x="0" y="21024"/>
            <a:chExt cx="9144000" cy="246221"/>
          </a:xfrm>
        </p:grpSpPr>
        <p:cxnSp>
          <p:nvCxnSpPr>
            <p:cNvPr id="38" name="直接连接符 37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3963887" y="21024"/>
              <a:ext cx="1542599" cy="246221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概要设计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8632" y="334607"/>
            <a:ext cx="6481368" cy="4710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文本框 19"/>
          <p:cNvSpPr txBox="1"/>
          <p:nvPr/>
        </p:nvSpPr>
        <p:spPr>
          <a:xfrm>
            <a:off x="523710" y="1066134"/>
            <a:ext cx="16098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数据库设计</a:t>
            </a:r>
            <a:endParaRPr lang="zh-CN" altLang="en-US" b="1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23711" y="1532311"/>
            <a:ext cx="138467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sz="14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E-R</a:t>
            </a:r>
            <a:r>
              <a:rPr lang="zh-CN" altLang="zh-CN" sz="14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实体联系图</a:t>
            </a:r>
            <a:endParaRPr lang="zh-CN" altLang="zh-CN" sz="14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31" y="2425901"/>
            <a:ext cx="1907424" cy="19074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3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78"/>
          <a:stretch>
            <a:fillRect/>
          </a:stretch>
        </p:blipFill>
        <p:spPr>
          <a:xfrm>
            <a:off x="4255806" y="0"/>
            <a:ext cx="4888194" cy="52197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93106" y="1525313"/>
            <a:ext cx="353327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6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04</a:t>
            </a:r>
            <a:endParaRPr lang="zh-CN" altLang="en-US" sz="6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22215" y="2798365"/>
            <a:ext cx="20808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技术难点</a:t>
            </a:r>
            <a:endParaRPr lang="zh-CN" altLang="en-US" sz="2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/>
          <p:nvPr/>
        </p:nvGrpSpPr>
        <p:grpSpPr>
          <a:xfrm>
            <a:off x="0" y="21024"/>
            <a:ext cx="9144000" cy="246221"/>
            <a:chOff x="0" y="21024"/>
            <a:chExt cx="9144000" cy="246221"/>
          </a:xfrm>
        </p:grpSpPr>
        <p:cxnSp>
          <p:nvCxnSpPr>
            <p:cNvPr id="38" name="直接连接符 37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3963887" y="21024"/>
              <a:ext cx="1542599" cy="246221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技术难点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3040781" y="1064984"/>
            <a:ext cx="5397619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、项目要求</a:t>
            </a:r>
            <a:r>
              <a:rPr lang="zh-CN" altLang="en-US" sz="1400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单机支持到</a:t>
            </a:r>
            <a:r>
              <a:rPr lang="en-US" altLang="zh-CN" sz="1400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500qps</a:t>
            </a:r>
            <a:r>
              <a:rPr lang="zh-CN" altLang="en-US" sz="1400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的并发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    这就需要采用多线程编程，使用</a:t>
            </a:r>
            <a:r>
              <a:rPr lang="zh-CN" altLang="en-US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事件驱动或异步消息机制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，尽量减少阻塞和等待操作（如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I/O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阻塞、同步等待或计时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超时，数据库</a:t>
            </a:r>
            <a:r>
              <a:rPr lang="zh-CN" altLang="en-US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分库</a:t>
            </a:r>
            <a:r>
              <a:rPr lang="en-US" altLang="zh-CN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zh-CN" altLang="en-US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分表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en-US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设置缓存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等），以提高项目的并发性。</a:t>
            </a:r>
            <a:endParaRPr lang="en-US" altLang="zh-CN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zh-CN" altLang="en-US" sz="1400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图片的主</a:t>
            </a:r>
            <a:r>
              <a:rPr lang="en-US" altLang="zh-CN" sz="1400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Feed </a:t>
            </a:r>
            <a:r>
              <a:rPr lang="zh-CN" altLang="en-US" sz="1400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实现排序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，以便按照权重推荐给用户。</a:t>
            </a:r>
            <a:endParaRPr lang="en-US" altLang="zh-CN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    这就需要对图片的属性根据算法进行计算，比如</a:t>
            </a:r>
            <a:r>
              <a:rPr lang="zh-CN" altLang="en-US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根据图片的点赞数</a:t>
            </a:r>
            <a:r>
              <a:rPr lang="en-US" altLang="zh-CN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&amp;</a:t>
            </a:r>
            <a:r>
              <a:rPr lang="zh-CN" altLang="en-US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收藏数</a:t>
            </a:r>
            <a:r>
              <a:rPr lang="en-US" altLang="zh-CN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&amp;</a:t>
            </a:r>
            <a:r>
              <a:rPr lang="zh-CN" altLang="en-US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创建时间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使用特定算法计算出一个值，根据这个值进行排序，权重高的图片优先推荐给用户。</a:t>
            </a:r>
            <a:endParaRPr lang="en-US" altLang="zh-CN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zh-CN" altLang="en-US" sz="1400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分布式部署，负载均衡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的基础上实现系统的水平扩展能力 。</a:t>
            </a:r>
            <a:endParaRPr lang="zh-CN" altLang="en-US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    资源可以部署在</a:t>
            </a:r>
            <a:r>
              <a:rPr lang="en-US" altLang="zh-CN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nginx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上作为静态资源的服务器，而后端我们的请求数据部分可以利用他</a:t>
            </a:r>
            <a:r>
              <a:rPr lang="zh-CN" altLang="en-US" sz="1400" u="sng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反向代理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的机制做一个负载均衡，用多台服务分散服务器访问的并发压力，这样我们的项目便又会提升一个等级的性能。</a:t>
            </a:r>
            <a:endParaRPr lang="zh-CN" altLang="en-US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963887" y="582230"/>
            <a:ext cx="2261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技术难点与解决方案</a:t>
            </a:r>
            <a:endParaRPr lang="zh-CN" altLang="en-US" b="1" dirty="0"/>
          </a:p>
        </p:txBody>
      </p:sp>
      <p:grpSp>
        <p:nvGrpSpPr>
          <p:cNvPr id="16" name="组合 15"/>
          <p:cNvGrpSpPr/>
          <p:nvPr/>
        </p:nvGrpSpPr>
        <p:grpSpPr>
          <a:xfrm>
            <a:off x="761527" y="1958587"/>
            <a:ext cx="1800665" cy="1470989"/>
            <a:chOff x="2899191" y="1366238"/>
            <a:chExt cx="2963740" cy="2615631"/>
          </a:xfrm>
        </p:grpSpPr>
        <p:sp>
          <p:nvSpPr>
            <p:cNvPr id="17" name="Freeform 673"/>
            <p:cNvSpPr>
              <a:spLocks noEditPoints="1"/>
            </p:cNvSpPr>
            <p:nvPr/>
          </p:nvSpPr>
          <p:spPr bwMode="auto">
            <a:xfrm rot="21275257">
              <a:off x="2899191" y="1500284"/>
              <a:ext cx="1482155" cy="1483327"/>
            </a:xfrm>
            <a:custGeom>
              <a:avLst/>
              <a:gdLst>
                <a:gd name="T0" fmla="*/ 2147483647 w 1816"/>
                <a:gd name="T1" fmla="*/ 2147483647 h 1816"/>
                <a:gd name="T2" fmla="*/ 2147483647 w 1816"/>
                <a:gd name="T3" fmla="*/ 2147483647 h 1816"/>
                <a:gd name="T4" fmla="*/ 2147483647 w 1816"/>
                <a:gd name="T5" fmla="*/ 2147483647 h 1816"/>
                <a:gd name="T6" fmla="*/ 2147483647 w 1816"/>
                <a:gd name="T7" fmla="*/ 2147483647 h 1816"/>
                <a:gd name="T8" fmla="*/ 2147483647 w 1816"/>
                <a:gd name="T9" fmla="*/ 2147483647 h 1816"/>
                <a:gd name="T10" fmla="*/ 2147483647 w 1816"/>
                <a:gd name="T11" fmla="*/ 2147483647 h 1816"/>
                <a:gd name="T12" fmla="*/ 2147483647 w 1816"/>
                <a:gd name="T13" fmla="*/ 2147483647 h 1816"/>
                <a:gd name="T14" fmla="*/ 2147483647 w 1816"/>
                <a:gd name="T15" fmla="*/ 2147483647 h 1816"/>
                <a:gd name="T16" fmla="*/ 2147483647 w 1816"/>
                <a:gd name="T17" fmla="*/ 2147483647 h 1816"/>
                <a:gd name="T18" fmla="*/ 2147483647 w 1816"/>
                <a:gd name="T19" fmla="*/ 2147483647 h 1816"/>
                <a:gd name="T20" fmla="*/ 2147483647 w 1816"/>
                <a:gd name="T21" fmla="*/ 2147483647 h 1816"/>
                <a:gd name="T22" fmla="*/ 2147483647 w 1816"/>
                <a:gd name="T23" fmla="*/ 2147483647 h 1816"/>
                <a:gd name="T24" fmla="*/ 0 w 1816"/>
                <a:gd name="T25" fmla="*/ 2147483647 h 1816"/>
                <a:gd name="T26" fmla="*/ 2147483647 w 1816"/>
                <a:gd name="T27" fmla="*/ 2147483647 h 1816"/>
                <a:gd name="T28" fmla="*/ 2147483647 w 1816"/>
                <a:gd name="T29" fmla="*/ 2147483647 h 1816"/>
                <a:gd name="T30" fmla="*/ 2147483647 w 1816"/>
                <a:gd name="T31" fmla="*/ 2147483647 h 1816"/>
                <a:gd name="T32" fmla="*/ 2147483647 w 1816"/>
                <a:gd name="T33" fmla="*/ 2147483647 h 1816"/>
                <a:gd name="T34" fmla="*/ 2147483647 w 1816"/>
                <a:gd name="T35" fmla="*/ 2147483647 h 1816"/>
                <a:gd name="T36" fmla="*/ 2147483647 w 1816"/>
                <a:gd name="T37" fmla="*/ 2147483647 h 1816"/>
                <a:gd name="T38" fmla="*/ 2147483647 w 1816"/>
                <a:gd name="T39" fmla="*/ 2147483647 h 1816"/>
                <a:gd name="T40" fmla="*/ 2147483647 w 1816"/>
                <a:gd name="T41" fmla="*/ 2147483647 h 1816"/>
                <a:gd name="T42" fmla="*/ 2147483647 w 1816"/>
                <a:gd name="T43" fmla="*/ 2147483647 h 1816"/>
                <a:gd name="T44" fmla="*/ 2147483647 w 1816"/>
                <a:gd name="T45" fmla="*/ 2147483647 h 1816"/>
                <a:gd name="T46" fmla="*/ 2147483647 w 1816"/>
                <a:gd name="T47" fmla="*/ 2147483647 h 1816"/>
                <a:gd name="T48" fmla="*/ 2147483647 w 1816"/>
                <a:gd name="T49" fmla="*/ 2147483647 h 1816"/>
                <a:gd name="T50" fmla="*/ 2147483647 w 1816"/>
                <a:gd name="T51" fmla="*/ 2147483647 h 1816"/>
                <a:gd name="T52" fmla="*/ 2147483647 w 1816"/>
                <a:gd name="T53" fmla="*/ 2147483647 h 1816"/>
                <a:gd name="T54" fmla="*/ 2147483647 w 1816"/>
                <a:gd name="T55" fmla="*/ 2147483647 h 1816"/>
                <a:gd name="T56" fmla="*/ 2147483647 w 1816"/>
                <a:gd name="T57" fmla="*/ 2147483647 h 1816"/>
                <a:gd name="T58" fmla="*/ 2147483647 w 1816"/>
                <a:gd name="T59" fmla="*/ 2147483647 h 1816"/>
                <a:gd name="T60" fmla="*/ 2147483647 w 1816"/>
                <a:gd name="T61" fmla="*/ 2147483647 h 1816"/>
                <a:gd name="T62" fmla="*/ 2147483647 w 1816"/>
                <a:gd name="T63" fmla="*/ 2147483647 h 1816"/>
                <a:gd name="T64" fmla="*/ 2147483647 w 1816"/>
                <a:gd name="T65" fmla="*/ 2147483647 h 1816"/>
                <a:gd name="T66" fmla="*/ 2147483647 w 1816"/>
                <a:gd name="T67" fmla="*/ 2147483647 h 1816"/>
                <a:gd name="T68" fmla="*/ 2147483647 w 1816"/>
                <a:gd name="T69" fmla="*/ 2147483647 h 1816"/>
                <a:gd name="T70" fmla="*/ 2147483647 w 1816"/>
                <a:gd name="T71" fmla="*/ 2147483647 h 1816"/>
                <a:gd name="T72" fmla="*/ 2147483647 w 1816"/>
                <a:gd name="T73" fmla="*/ 2147483647 h 1816"/>
                <a:gd name="T74" fmla="*/ 2147483647 w 1816"/>
                <a:gd name="T75" fmla="*/ 2147483647 h 1816"/>
                <a:gd name="T76" fmla="*/ 2147483647 w 1816"/>
                <a:gd name="T77" fmla="*/ 2147483647 h 1816"/>
                <a:gd name="T78" fmla="*/ 2147483647 w 1816"/>
                <a:gd name="T79" fmla="*/ 2147483647 h 1816"/>
                <a:gd name="T80" fmla="*/ 2147483647 w 1816"/>
                <a:gd name="T81" fmla="*/ 2147483647 h 1816"/>
                <a:gd name="T82" fmla="*/ 2147483647 w 1816"/>
                <a:gd name="T83" fmla="*/ 2147483647 h 1816"/>
                <a:gd name="T84" fmla="*/ 2147483647 w 1816"/>
                <a:gd name="T85" fmla="*/ 2147483647 h 1816"/>
                <a:gd name="T86" fmla="*/ 2147483647 w 1816"/>
                <a:gd name="T87" fmla="*/ 2147483647 h 1816"/>
                <a:gd name="T88" fmla="*/ 2147483647 w 1816"/>
                <a:gd name="T89" fmla="*/ 2147483647 h 1816"/>
                <a:gd name="T90" fmla="*/ 2147483647 w 1816"/>
                <a:gd name="T91" fmla="*/ 2147483647 h 1816"/>
                <a:gd name="T92" fmla="*/ 2147483647 w 1816"/>
                <a:gd name="T93" fmla="*/ 2147483647 h 1816"/>
                <a:gd name="T94" fmla="*/ 2147483647 w 1816"/>
                <a:gd name="T95" fmla="*/ 2147483647 h 1816"/>
                <a:gd name="T96" fmla="*/ 2147483647 w 1816"/>
                <a:gd name="T97" fmla="*/ 2147483647 h 1816"/>
                <a:gd name="T98" fmla="*/ 2147483647 w 1816"/>
                <a:gd name="T99" fmla="*/ 2147483647 h 1816"/>
                <a:gd name="T100" fmla="*/ 2147483647 w 1816"/>
                <a:gd name="T101" fmla="*/ 2147483647 h 1816"/>
                <a:gd name="T102" fmla="*/ 2147483647 w 1816"/>
                <a:gd name="T103" fmla="*/ 2147483647 h 181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w 1816"/>
                <a:gd name="T157" fmla="*/ 0 h 1816"/>
                <a:gd name="T158" fmla="*/ 1816 w 1816"/>
                <a:gd name="T159" fmla="*/ 1816 h 181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T156" t="T157" r="T158" b="T159"/>
              <a:pathLst>
                <a:path w="1816" h="1816">
                  <a:moveTo>
                    <a:pt x="1816" y="978"/>
                  </a:moveTo>
                  <a:lnTo>
                    <a:pt x="1816" y="836"/>
                  </a:lnTo>
                  <a:lnTo>
                    <a:pt x="1710" y="836"/>
                  </a:lnTo>
                  <a:lnTo>
                    <a:pt x="1706" y="792"/>
                  </a:lnTo>
                  <a:lnTo>
                    <a:pt x="1698" y="750"/>
                  </a:lnTo>
                  <a:lnTo>
                    <a:pt x="1688" y="708"/>
                  </a:lnTo>
                  <a:lnTo>
                    <a:pt x="1678" y="666"/>
                  </a:lnTo>
                  <a:lnTo>
                    <a:pt x="1774" y="626"/>
                  </a:lnTo>
                  <a:lnTo>
                    <a:pt x="1718" y="494"/>
                  </a:lnTo>
                  <a:lnTo>
                    <a:pt x="1622" y="534"/>
                  </a:lnTo>
                  <a:lnTo>
                    <a:pt x="1602" y="496"/>
                  </a:lnTo>
                  <a:lnTo>
                    <a:pt x="1578" y="460"/>
                  </a:lnTo>
                  <a:lnTo>
                    <a:pt x="1552" y="424"/>
                  </a:lnTo>
                  <a:lnTo>
                    <a:pt x="1526" y="390"/>
                  </a:lnTo>
                  <a:lnTo>
                    <a:pt x="1600" y="316"/>
                  </a:lnTo>
                  <a:lnTo>
                    <a:pt x="1498" y="216"/>
                  </a:lnTo>
                  <a:lnTo>
                    <a:pt x="1426" y="290"/>
                  </a:lnTo>
                  <a:lnTo>
                    <a:pt x="1392" y="262"/>
                  </a:lnTo>
                  <a:lnTo>
                    <a:pt x="1356" y="236"/>
                  </a:lnTo>
                  <a:lnTo>
                    <a:pt x="1318" y="214"/>
                  </a:lnTo>
                  <a:lnTo>
                    <a:pt x="1280" y="192"/>
                  </a:lnTo>
                  <a:lnTo>
                    <a:pt x="1320" y="96"/>
                  </a:lnTo>
                  <a:lnTo>
                    <a:pt x="1188" y="42"/>
                  </a:lnTo>
                  <a:lnTo>
                    <a:pt x="1150" y="138"/>
                  </a:lnTo>
                  <a:lnTo>
                    <a:pt x="1108" y="126"/>
                  </a:lnTo>
                  <a:lnTo>
                    <a:pt x="1066" y="116"/>
                  </a:lnTo>
                  <a:lnTo>
                    <a:pt x="1022" y="110"/>
                  </a:lnTo>
                  <a:lnTo>
                    <a:pt x="978" y="104"/>
                  </a:lnTo>
                  <a:lnTo>
                    <a:pt x="978" y="0"/>
                  </a:lnTo>
                  <a:lnTo>
                    <a:pt x="836" y="0"/>
                  </a:lnTo>
                  <a:lnTo>
                    <a:pt x="836" y="104"/>
                  </a:lnTo>
                  <a:lnTo>
                    <a:pt x="792" y="110"/>
                  </a:lnTo>
                  <a:lnTo>
                    <a:pt x="750" y="116"/>
                  </a:lnTo>
                  <a:lnTo>
                    <a:pt x="706" y="126"/>
                  </a:lnTo>
                  <a:lnTo>
                    <a:pt x="666" y="138"/>
                  </a:lnTo>
                  <a:lnTo>
                    <a:pt x="626" y="42"/>
                  </a:lnTo>
                  <a:lnTo>
                    <a:pt x="494" y="96"/>
                  </a:lnTo>
                  <a:lnTo>
                    <a:pt x="534" y="192"/>
                  </a:lnTo>
                  <a:lnTo>
                    <a:pt x="496" y="214"/>
                  </a:lnTo>
                  <a:lnTo>
                    <a:pt x="460" y="236"/>
                  </a:lnTo>
                  <a:lnTo>
                    <a:pt x="424" y="262"/>
                  </a:lnTo>
                  <a:lnTo>
                    <a:pt x="390" y="290"/>
                  </a:lnTo>
                  <a:lnTo>
                    <a:pt x="316" y="216"/>
                  </a:lnTo>
                  <a:lnTo>
                    <a:pt x="216" y="316"/>
                  </a:lnTo>
                  <a:lnTo>
                    <a:pt x="288" y="390"/>
                  </a:lnTo>
                  <a:lnTo>
                    <a:pt x="262" y="424"/>
                  </a:lnTo>
                  <a:lnTo>
                    <a:pt x="236" y="460"/>
                  </a:lnTo>
                  <a:lnTo>
                    <a:pt x="214" y="496"/>
                  </a:lnTo>
                  <a:lnTo>
                    <a:pt x="192" y="534"/>
                  </a:lnTo>
                  <a:lnTo>
                    <a:pt x="96" y="494"/>
                  </a:lnTo>
                  <a:lnTo>
                    <a:pt x="42" y="626"/>
                  </a:lnTo>
                  <a:lnTo>
                    <a:pt x="138" y="666"/>
                  </a:lnTo>
                  <a:lnTo>
                    <a:pt x="126" y="708"/>
                  </a:lnTo>
                  <a:lnTo>
                    <a:pt x="116" y="750"/>
                  </a:lnTo>
                  <a:lnTo>
                    <a:pt x="108" y="792"/>
                  </a:lnTo>
                  <a:lnTo>
                    <a:pt x="104" y="836"/>
                  </a:lnTo>
                  <a:lnTo>
                    <a:pt x="0" y="836"/>
                  </a:lnTo>
                  <a:lnTo>
                    <a:pt x="0" y="978"/>
                  </a:lnTo>
                  <a:lnTo>
                    <a:pt x="104" y="978"/>
                  </a:lnTo>
                  <a:lnTo>
                    <a:pt x="108" y="1022"/>
                  </a:lnTo>
                  <a:lnTo>
                    <a:pt x="116" y="1066"/>
                  </a:lnTo>
                  <a:lnTo>
                    <a:pt x="126" y="1108"/>
                  </a:lnTo>
                  <a:lnTo>
                    <a:pt x="138" y="1150"/>
                  </a:lnTo>
                  <a:lnTo>
                    <a:pt x="42" y="1190"/>
                  </a:lnTo>
                  <a:lnTo>
                    <a:pt x="96" y="1320"/>
                  </a:lnTo>
                  <a:lnTo>
                    <a:pt x="192" y="1280"/>
                  </a:lnTo>
                  <a:lnTo>
                    <a:pt x="214" y="1320"/>
                  </a:lnTo>
                  <a:lnTo>
                    <a:pt x="236" y="1356"/>
                  </a:lnTo>
                  <a:lnTo>
                    <a:pt x="262" y="1392"/>
                  </a:lnTo>
                  <a:lnTo>
                    <a:pt x="288" y="1426"/>
                  </a:lnTo>
                  <a:lnTo>
                    <a:pt x="216" y="1500"/>
                  </a:lnTo>
                  <a:lnTo>
                    <a:pt x="316" y="1600"/>
                  </a:lnTo>
                  <a:lnTo>
                    <a:pt x="390" y="1526"/>
                  </a:lnTo>
                  <a:lnTo>
                    <a:pt x="424" y="1554"/>
                  </a:lnTo>
                  <a:lnTo>
                    <a:pt x="460" y="1578"/>
                  </a:lnTo>
                  <a:lnTo>
                    <a:pt x="496" y="1602"/>
                  </a:lnTo>
                  <a:lnTo>
                    <a:pt x="534" y="1622"/>
                  </a:lnTo>
                  <a:lnTo>
                    <a:pt x="494" y="1718"/>
                  </a:lnTo>
                  <a:lnTo>
                    <a:pt x="626" y="1774"/>
                  </a:lnTo>
                  <a:lnTo>
                    <a:pt x="666" y="1678"/>
                  </a:lnTo>
                  <a:lnTo>
                    <a:pt x="706" y="1690"/>
                  </a:lnTo>
                  <a:lnTo>
                    <a:pt x="750" y="1698"/>
                  </a:lnTo>
                  <a:lnTo>
                    <a:pt x="792" y="1706"/>
                  </a:lnTo>
                  <a:lnTo>
                    <a:pt x="836" y="1712"/>
                  </a:lnTo>
                  <a:lnTo>
                    <a:pt x="836" y="1816"/>
                  </a:lnTo>
                  <a:lnTo>
                    <a:pt x="978" y="1816"/>
                  </a:lnTo>
                  <a:lnTo>
                    <a:pt x="978" y="1712"/>
                  </a:lnTo>
                  <a:lnTo>
                    <a:pt x="1022" y="1706"/>
                  </a:lnTo>
                  <a:lnTo>
                    <a:pt x="1066" y="1698"/>
                  </a:lnTo>
                  <a:lnTo>
                    <a:pt x="1108" y="1690"/>
                  </a:lnTo>
                  <a:lnTo>
                    <a:pt x="1150" y="1678"/>
                  </a:lnTo>
                  <a:lnTo>
                    <a:pt x="1188" y="1774"/>
                  </a:lnTo>
                  <a:lnTo>
                    <a:pt x="1320" y="1718"/>
                  </a:lnTo>
                  <a:lnTo>
                    <a:pt x="1280" y="1622"/>
                  </a:lnTo>
                  <a:lnTo>
                    <a:pt x="1318" y="1602"/>
                  </a:lnTo>
                  <a:lnTo>
                    <a:pt x="1356" y="1578"/>
                  </a:lnTo>
                  <a:lnTo>
                    <a:pt x="1392" y="1554"/>
                  </a:lnTo>
                  <a:lnTo>
                    <a:pt x="1426" y="1526"/>
                  </a:lnTo>
                  <a:lnTo>
                    <a:pt x="1498" y="1600"/>
                  </a:lnTo>
                  <a:lnTo>
                    <a:pt x="1600" y="1500"/>
                  </a:lnTo>
                  <a:lnTo>
                    <a:pt x="1526" y="1426"/>
                  </a:lnTo>
                  <a:lnTo>
                    <a:pt x="1552" y="1392"/>
                  </a:lnTo>
                  <a:lnTo>
                    <a:pt x="1578" y="1356"/>
                  </a:lnTo>
                  <a:lnTo>
                    <a:pt x="1602" y="1320"/>
                  </a:lnTo>
                  <a:lnTo>
                    <a:pt x="1622" y="1280"/>
                  </a:lnTo>
                  <a:lnTo>
                    <a:pt x="1718" y="1320"/>
                  </a:lnTo>
                  <a:lnTo>
                    <a:pt x="1774" y="1190"/>
                  </a:lnTo>
                  <a:lnTo>
                    <a:pt x="1678" y="1150"/>
                  </a:lnTo>
                  <a:lnTo>
                    <a:pt x="1688" y="1108"/>
                  </a:lnTo>
                  <a:lnTo>
                    <a:pt x="1698" y="1066"/>
                  </a:lnTo>
                  <a:lnTo>
                    <a:pt x="1706" y="1022"/>
                  </a:lnTo>
                  <a:lnTo>
                    <a:pt x="1710" y="978"/>
                  </a:lnTo>
                  <a:lnTo>
                    <a:pt x="1816" y="978"/>
                  </a:lnTo>
                  <a:close/>
                  <a:moveTo>
                    <a:pt x="908" y="1614"/>
                  </a:moveTo>
                  <a:lnTo>
                    <a:pt x="908" y="1614"/>
                  </a:lnTo>
                  <a:lnTo>
                    <a:pt x="872" y="1612"/>
                  </a:lnTo>
                  <a:lnTo>
                    <a:pt x="836" y="1610"/>
                  </a:lnTo>
                  <a:lnTo>
                    <a:pt x="800" y="1606"/>
                  </a:lnTo>
                  <a:lnTo>
                    <a:pt x="766" y="1600"/>
                  </a:lnTo>
                  <a:lnTo>
                    <a:pt x="730" y="1592"/>
                  </a:lnTo>
                  <a:lnTo>
                    <a:pt x="698" y="1582"/>
                  </a:lnTo>
                  <a:lnTo>
                    <a:pt x="664" y="1570"/>
                  </a:lnTo>
                  <a:lnTo>
                    <a:pt x="632" y="1558"/>
                  </a:lnTo>
                  <a:lnTo>
                    <a:pt x="602" y="1544"/>
                  </a:lnTo>
                  <a:lnTo>
                    <a:pt x="570" y="1528"/>
                  </a:lnTo>
                  <a:lnTo>
                    <a:pt x="542" y="1512"/>
                  </a:lnTo>
                  <a:lnTo>
                    <a:pt x="512" y="1492"/>
                  </a:lnTo>
                  <a:lnTo>
                    <a:pt x="484" y="1474"/>
                  </a:lnTo>
                  <a:lnTo>
                    <a:pt x="458" y="1452"/>
                  </a:lnTo>
                  <a:lnTo>
                    <a:pt x="432" y="1430"/>
                  </a:lnTo>
                  <a:lnTo>
                    <a:pt x="408" y="1406"/>
                  </a:lnTo>
                  <a:lnTo>
                    <a:pt x="384" y="1382"/>
                  </a:lnTo>
                  <a:lnTo>
                    <a:pt x="362" y="1356"/>
                  </a:lnTo>
                  <a:lnTo>
                    <a:pt x="342" y="1330"/>
                  </a:lnTo>
                  <a:lnTo>
                    <a:pt x="322" y="1302"/>
                  </a:lnTo>
                  <a:lnTo>
                    <a:pt x="304" y="1274"/>
                  </a:lnTo>
                  <a:lnTo>
                    <a:pt x="286" y="1244"/>
                  </a:lnTo>
                  <a:lnTo>
                    <a:pt x="272" y="1214"/>
                  </a:lnTo>
                  <a:lnTo>
                    <a:pt x="256" y="1182"/>
                  </a:lnTo>
                  <a:lnTo>
                    <a:pt x="244" y="1150"/>
                  </a:lnTo>
                  <a:lnTo>
                    <a:pt x="234" y="1118"/>
                  </a:lnTo>
                  <a:lnTo>
                    <a:pt x="224" y="1084"/>
                  </a:lnTo>
                  <a:lnTo>
                    <a:pt x="216" y="1050"/>
                  </a:lnTo>
                  <a:lnTo>
                    <a:pt x="210" y="1016"/>
                  </a:lnTo>
                  <a:lnTo>
                    <a:pt x="206" y="980"/>
                  </a:lnTo>
                  <a:lnTo>
                    <a:pt x="202" y="944"/>
                  </a:lnTo>
                  <a:lnTo>
                    <a:pt x="202" y="908"/>
                  </a:lnTo>
                  <a:lnTo>
                    <a:pt x="202" y="872"/>
                  </a:lnTo>
                  <a:lnTo>
                    <a:pt x="206" y="836"/>
                  </a:lnTo>
                  <a:lnTo>
                    <a:pt x="210" y="800"/>
                  </a:lnTo>
                  <a:lnTo>
                    <a:pt x="216" y="766"/>
                  </a:lnTo>
                  <a:lnTo>
                    <a:pt x="224" y="732"/>
                  </a:lnTo>
                  <a:lnTo>
                    <a:pt x="234" y="698"/>
                  </a:lnTo>
                  <a:lnTo>
                    <a:pt x="244" y="664"/>
                  </a:lnTo>
                  <a:lnTo>
                    <a:pt x="256" y="632"/>
                  </a:lnTo>
                  <a:lnTo>
                    <a:pt x="272" y="602"/>
                  </a:lnTo>
                  <a:lnTo>
                    <a:pt x="286" y="572"/>
                  </a:lnTo>
                  <a:lnTo>
                    <a:pt x="304" y="542"/>
                  </a:lnTo>
                  <a:lnTo>
                    <a:pt x="322" y="512"/>
                  </a:lnTo>
                  <a:lnTo>
                    <a:pt x="342" y="486"/>
                  </a:lnTo>
                  <a:lnTo>
                    <a:pt x="362" y="458"/>
                  </a:lnTo>
                  <a:lnTo>
                    <a:pt x="384" y="432"/>
                  </a:lnTo>
                  <a:lnTo>
                    <a:pt x="408" y="408"/>
                  </a:lnTo>
                  <a:lnTo>
                    <a:pt x="432" y="386"/>
                  </a:lnTo>
                  <a:lnTo>
                    <a:pt x="458" y="362"/>
                  </a:lnTo>
                  <a:lnTo>
                    <a:pt x="484" y="342"/>
                  </a:lnTo>
                  <a:lnTo>
                    <a:pt x="512" y="322"/>
                  </a:lnTo>
                  <a:lnTo>
                    <a:pt x="542" y="304"/>
                  </a:lnTo>
                  <a:lnTo>
                    <a:pt x="570" y="286"/>
                  </a:lnTo>
                  <a:lnTo>
                    <a:pt x="602" y="272"/>
                  </a:lnTo>
                  <a:lnTo>
                    <a:pt x="632" y="258"/>
                  </a:lnTo>
                  <a:lnTo>
                    <a:pt x="664" y="244"/>
                  </a:lnTo>
                  <a:lnTo>
                    <a:pt x="698" y="234"/>
                  </a:lnTo>
                  <a:lnTo>
                    <a:pt x="730" y="224"/>
                  </a:lnTo>
                  <a:lnTo>
                    <a:pt x="766" y="216"/>
                  </a:lnTo>
                  <a:lnTo>
                    <a:pt x="800" y="210"/>
                  </a:lnTo>
                  <a:lnTo>
                    <a:pt x="836" y="206"/>
                  </a:lnTo>
                  <a:lnTo>
                    <a:pt x="872" y="202"/>
                  </a:lnTo>
                  <a:lnTo>
                    <a:pt x="908" y="202"/>
                  </a:lnTo>
                  <a:lnTo>
                    <a:pt x="944" y="202"/>
                  </a:lnTo>
                  <a:lnTo>
                    <a:pt x="980" y="206"/>
                  </a:lnTo>
                  <a:lnTo>
                    <a:pt x="1014" y="210"/>
                  </a:lnTo>
                  <a:lnTo>
                    <a:pt x="1050" y="216"/>
                  </a:lnTo>
                  <a:lnTo>
                    <a:pt x="1084" y="224"/>
                  </a:lnTo>
                  <a:lnTo>
                    <a:pt x="1118" y="234"/>
                  </a:lnTo>
                  <a:lnTo>
                    <a:pt x="1150" y="244"/>
                  </a:lnTo>
                  <a:lnTo>
                    <a:pt x="1182" y="258"/>
                  </a:lnTo>
                  <a:lnTo>
                    <a:pt x="1214" y="272"/>
                  </a:lnTo>
                  <a:lnTo>
                    <a:pt x="1244" y="286"/>
                  </a:lnTo>
                  <a:lnTo>
                    <a:pt x="1274" y="304"/>
                  </a:lnTo>
                  <a:lnTo>
                    <a:pt x="1302" y="322"/>
                  </a:lnTo>
                  <a:lnTo>
                    <a:pt x="1330" y="342"/>
                  </a:lnTo>
                  <a:lnTo>
                    <a:pt x="1356" y="362"/>
                  </a:lnTo>
                  <a:lnTo>
                    <a:pt x="1382" y="386"/>
                  </a:lnTo>
                  <a:lnTo>
                    <a:pt x="1406" y="408"/>
                  </a:lnTo>
                  <a:lnTo>
                    <a:pt x="1430" y="432"/>
                  </a:lnTo>
                  <a:lnTo>
                    <a:pt x="1452" y="458"/>
                  </a:lnTo>
                  <a:lnTo>
                    <a:pt x="1474" y="486"/>
                  </a:lnTo>
                  <a:lnTo>
                    <a:pt x="1492" y="512"/>
                  </a:lnTo>
                  <a:lnTo>
                    <a:pt x="1512" y="542"/>
                  </a:lnTo>
                  <a:lnTo>
                    <a:pt x="1528" y="572"/>
                  </a:lnTo>
                  <a:lnTo>
                    <a:pt x="1544" y="602"/>
                  </a:lnTo>
                  <a:lnTo>
                    <a:pt x="1558" y="632"/>
                  </a:lnTo>
                  <a:lnTo>
                    <a:pt x="1570" y="664"/>
                  </a:lnTo>
                  <a:lnTo>
                    <a:pt x="1582" y="698"/>
                  </a:lnTo>
                  <a:lnTo>
                    <a:pt x="1592" y="732"/>
                  </a:lnTo>
                  <a:lnTo>
                    <a:pt x="1598" y="766"/>
                  </a:lnTo>
                  <a:lnTo>
                    <a:pt x="1606" y="800"/>
                  </a:lnTo>
                  <a:lnTo>
                    <a:pt x="1610" y="836"/>
                  </a:lnTo>
                  <a:lnTo>
                    <a:pt x="1612" y="872"/>
                  </a:lnTo>
                  <a:lnTo>
                    <a:pt x="1614" y="908"/>
                  </a:lnTo>
                  <a:lnTo>
                    <a:pt x="1612" y="944"/>
                  </a:lnTo>
                  <a:lnTo>
                    <a:pt x="1610" y="980"/>
                  </a:lnTo>
                  <a:lnTo>
                    <a:pt x="1606" y="1016"/>
                  </a:lnTo>
                  <a:lnTo>
                    <a:pt x="1598" y="1050"/>
                  </a:lnTo>
                  <a:lnTo>
                    <a:pt x="1592" y="1084"/>
                  </a:lnTo>
                  <a:lnTo>
                    <a:pt x="1582" y="1118"/>
                  </a:lnTo>
                  <a:lnTo>
                    <a:pt x="1570" y="1150"/>
                  </a:lnTo>
                  <a:lnTo>
                    <a:pt x="1558" y="1182"/>
                  </a:lnTo>
                  <a:lnTo>
                    <a:pt x="1544" y="1214"/>
                  </a:lnTo>
                  <a:lnTo>
                    <a:pt x="1528" y="1244"/>
                  </a:lnTo>
                  <a:lnTo>
                    <a:pt x="1512" y="1274"/>
                  </a:lnTo>
                  <a:lnTo>
                    <a:pt x="1492" y="1302"/>
                  </a:lnTo>
                  <a:lnTo>
                    <a:pt x="1474" y="1330"/>
                  </a:lnTo>
                  <a:lnTo>
                    <a:pt x="1452" y="1356"/>
                  </a:lnTo>
                  <a:lnTo>
                    <a:pt x="1430" y="1382"/>
                  </a:lnTo>
                  <a:lnTo>
                    <a:pt x="1406" y="1406"/>
                  </a:lnTo>
                  <a:lnTo>
                    <a:pt x="1382" y="1430"/>
                  </a:lnTo>
                  <a:lnTo>
                    <a:pt x="1356" y="1452"/>
                  </a:lnTo>
                  <a:lnTo>
                    <a:pt x="1330" y="1474"/>
                  </a:lnTo>
                  <a:lnTo>
                    <a:pt x="1302" y="1492"/>
                  </a:lnTo>
                  <a:lnTo>
                    <a:pt x="1274" y="1512"/>
                  </a:lnTo>
                  <a:lnTo>
                    <a:pt x="1244" y="1528"/>
                  </a:lnTo>
                  <a:lnTo>
                    <a:pt x="1214" y="1544"/>
                  </a:lnTo>
                  <a:lnTo>
                    <a:pt x="1182" y="1558"/>
                  </a:lnTo>
                  <a:lnTo>
                    <a:pt x="1150" y="1570"/>
                  </a:lnTo>
                  <a:lnTo>
                    <a:pt x="1118" y="1582"/>
                  </a:lnTo>
                  <a:lnTo>
                    <a:pt x="1084" y="1592"/>
                  </a:lnTo>
                  <a:lnTo>
                    <a:pt x="1050" y="1600"/>
                  </a:lnTo>
                  <a:lnTo>
                    <a:pt x="1014" y="1606"/>
                  </a:lnTo>
                  <a:lnTo>
                    <a:pt x="980" y="1610"/>
                  </a:lnTo>
                  <a:lnTo>
                    <a:pt x="944" y="1612"/>
                  </a:lnTo>
                  <a:lnTo>
                    <a:pt x="908" y="1614"/>
                  </a:lnTo>
                  <a:close/>
                </a:path>
              </a:pathLst>
            </a:custGeom>
            <a:solidFill>
              <a:srgbClr val="22372B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8" name="Oval 677"/>
            <p:cNvSpPr>
              <a:spLocks noChangeArrowheads="1"/>
            </p:cNvSpPr>
            <p:nvPr/>
          </p:nvSpPr>
          <p:spPr bwMode="auto">
            <a:xfrm rot="21275257">
              <a:off x="3132352" y="1733445"/>
              <a:ext cx="1015833" cy="1015833"/>
            </a:xfrm>
            <a:prstGeom prst="ellipse">
              <a:avLst/>
            </a:prstGeom>
            <a:solidFill>
              <a:srgbClr val="22372B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dirty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0" name="Freeform 679"/>
            <p:cNvSpPr>
              <a:spLocks noEditPoints="1"/>
            </p:cNvSpPr>
            <p:nvPr/>
          </p:nvSpPr>
          <p:spPr bwMode="auto">
            <a:xfrm rot="21275257">
              <a:off x="3739274" y="2682493"/>
              <a:ext cx="1298204" cy="1299376"/>
            </a:xfrm>
            <a:custGeom>
              <a:avLst/>
              <a:gdLst>
                <a:gd name="T0" fmla="*/ 2147483647 w 1816"/>
                <a:gd name="T1" fmla="*/ 2147483647 h 1816"/>
                <a:gd name="T2" fmla="*/ 2147483647 w 1816"/>
                <a:gd name="T3" fmla="*/ 2147483647 h 1816"/>
                <a:gd name="T4" fmla="*/ 2147483647 w 1816"/>
                <a:gd name="T5" fmla="*/ 2147483647 h 1816"/>
                <a:gd name="T6" fmla="*/ 2147483647 w 1816"/>
                <a:gd name="T7" fmla="*/ 2147483647 h 1816"/>
                <a:gd name="T8" fmla="*/ 2147483647 w 1816"/>
                <a:gd name="T9" fmla="*/ 2147483647 h 1816"/>
                <a:gd name="T10" fmla="*/ 2147483647 w 1816"/>
                <a:gd name="T11" fmla="*/ 2147483647 h 1816"/>
                <a:gd name="T12" fmla="*/ 2147483647 w 1816"/>
                <a:gd name="T13" fmla="*/ 2147483647 h 1816"/>
                <a:gd name="T14" fmla="*/ 2147483647 w 1816"/>
                <a:gd name="T15" fmla="*/ 2147483647 h 1816"/>
                <a:gd name="T16" fmla="*/ 2147483647 w 1816"/>
                <a:gd name="T17" fmla="*/ 2147483647 h 1816"/>
                <a:gd name="T18" fmla="*/ 2147483647 w 1816"/>
                <a:gd name="T19" fmla="*/ 2147483647 h 1816"/>
                <a:gd name="T20" fmla="*/ 2147483647 w 1816"/>
                <a:gd name="T21" fmla="*/ 2147483647 h 1816"/>
                <a:gd name="T22" fmla="*/ 2147483647 w 1816"/>
                <a:gd name="T23" fmla="*/ 2147483647 h 1816"/>
                <a:gd name="T24" fmla="*/ 0 w 1816"/>
                <a:gd name="T25" fmla="*/ 2147483647 h 1816"/>
                <a:gd name="T26" fmla="*/ 2147483647 w 1816"/>
                <a:gd name="T27" fmla="*/ 2147483647 h 1816"/>
                <a:gd name="T28" fmla="*/ 2147483647 w 1816"/>
                <a:gd name="T29" fmla="*/ 2147483647 h 1816"/>
                <a:gd name="T30" fmla="*/ 2147483647 w 1816"/>
                <a:gd name="T31" fmla="*/ 2147483647 h 1816"/>
                <a:gd name="T32" fmla="*/ 2147483647 w 1816"/>
                <a:gd name="T33" fmla="*/ 2147483647 h 1816"/>
                <a:gd name="T34" fmla="*/ 2147483647 w 1816"/>
                <a:gd name="T35" fmla="*/ 2147483647 h 1816"/>
                <a:gd name="T36" fmla="*/ 2147483647 w 1816"/>
                <a:gd name="T37" fmla="*/ 2147483647 h 1816"/>
                <a:gd name="T38" fmla="*/ 2147483647 w 1816"/>
                <a:gd name="T39" fmla="*/ 2147483647 h 1816"/>
                <a:gd name="T40" fmla="*/ 2147483647 w 1816"/>
                <a:gd name="T41" fmla="*/ 2147483647 h 1816"/>
                <a:gd name="T42" fmla="*/ 2147483647 w 1816"/>
                <a:gd name="T43" fmla="*/ 2147483647 h 1816"/>
                <a:gd name="T44" fmla="*/ 2147483647 w 1816"/>
                <a:gd name="T45" fmla="*/ 2147483647 h 1816"/>
                <a:gd name="T46" fmla="*/ 2147483647 w 1816"/>
                <a:gd name="T47" fmla="*/ 2147483647 h 1816"/>
                <a:gd name="T48" fmla="*/ 2147483647 w 1816"/>
                <a:gd name="T49" fmla="*/ 2147483647 h 1816"/>
                <a:gd name="T50" fmla="*/ 2147483647 w 1816"/>
                <a:gd name="T51" fmla="*/ 2147483647 h 1816"/>
                <a:gd name="T52" fmla="*/ 2147483647 w 1816"/>
                <a:gd name="T53" fmla="*/ 2147483647 h 1816"/>
                <a:gd name="T54" fmla="*/ 2147483647 w 1816"/>
                <a:gd name="T55" fmla="*/ 2147483647 h 1816"/>
                <a:gd name="T56" fmla="*/ 2147483647 w 1816"/>
                <a:gd name="T57" fmla="*/ 2147483647 h 1816"/>
                <a:gd name="T58" fmla="*/ 2147483647 w 1816"/>
                <a:gd name="T59" fmla="*/ 2147483647 h 1816"/>
                <a:gd name="T60" fmla="*/ 2147483647 w 1816"/>
                <a:gd name="T61" fmla="*/ 2147483647 h 1816"/>
                <a:gd name="T62" fmla="*/ 2147483647 w 1816"/>
                <a:gd name="T63" fmla="*/ 2147483647 h 1816"/>
                <a:gd name="T64" fmla="*/ 2147483647 w 1816"/>
                <a:gd name="T65" fmla="*/ 2147483647 h 1816"/>
                <a:gd name="T66" fmla="*/ 2147483647 w 1816"/>
                <a:gd name="T67" fmla="*/ 2147483647 h 1816"/>
                <a:gd name="T68" fmla="*/ 2147483647 w 1816"/>
                <a:gd name="T69" fmla="*/ 2147483647 h 1816"/>
                <a:gd name="T70" fmla="*/ 2147483647 w 1816"/>
                <a:gd name="T71" fmla="*/ 2147483647 h 1816"/>
                <a:gd name="T72" fmla="*/ 2147483647 w 1816"/>
                <a:gd name="T73" fmla="*/ 2147483647 h 1816"/>
                <a:gd name="T74" fmla="*/ 2147483647 w 1816"/>
                <a:gd name="T75" fmla="*/ 2147483647 h 1816"/>
                <a:gd name="T76" fmla="*/ 2147483647 w 1816"/>
                <a:gd name="T77" fmla="*/ 2147483647 h 1816"/>
                <a:gd name="T78" fmla="*/ 2147483647 w 1816"/>
                <a:gd name="T79" fmla="*/ 2147483647 h 1816"/>
                <a:gd name="T80" fmla="*/ 2147483647 w 1816"/>
                <a:gd name="T81" fmla="*/ 2147483647 h 1816"/>
                <a:gd name="T82" fmla="*/ 2147483647 w 1816"/>
                <a:gd name="T83" fmla="*/ 2147483647 h 1816"/>
                <a:gd name="T84" fmla="*/ 2147483647 w 1816"/>
                <a:gd name="T85" fmla="*/ 2147483647 h 1816"/>
                <a:gd name="T86" fmla="*/ 2147483647 w 1816"/>
                <a:gd name="T87" fmla="*/ 2147483647 h 1816"/>
                <a:gd name="T88" fmla="*/ 2147483647 w 1816"/>
                <a:gd name="T89" fmla="*/ 2147483647 h 1816"/>
                <a:gd name="T90" fmla="*/ 2147483647 w 1816"/>
                <a:gd name="T91" fmla="*/ 2147483647 h 1816"/>
                <a:gd name="T92" fmla="*/ 2147483647 w 1816"/>
                <a:gd name="T93" fmla="*/ 2147483647 h 1816"/>
                <a:gd name="T94" fmla="*/ 2147483647 w 1816"/>
                <a:gd name="T95" fmla="*/ 2147483647 h 1816"/>
                <a:gd name="T96" fmla="*/ 2147483647 w 1816"/>
                <a:gd name="T97" fmla="*/ 2147483647 h 1816"/>
                <a:gd name="T98" fmla="*/ 2147483647 w 1816"/>
                <a:gd name="T99" fmla="*/ 2147483647 h 1816"/>
                <a:gd name="T100" fmla="*/ 2147483647 w 1816"/>
                <a:gd name="T101" fmla="*/ 2147483647 h 1816"/>
                <a:gd name="T102" fmla="*/ 2147483647 w 1816"/>
                <a:gd name="T103" fmla="*/ 2147483647 h 181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w 1816"/>
                <a:gd name="T157" fmla="*/ 0 h 1816"/>
                <a:gd name="T158" fmla="*/ 1816 w 1816"/>
                <a:gd name="T159" fmla="*/ 1816 h 181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T156" t="T157" r="T158" b="T159"/>
              <a:pathLst>
                <a:path w="1816" h="1816">
                  <a:moveTo>
                    <a:pt x="1816" y="978"/>
                  </a:moveTo>
                  <a:lnTo>
                    <a:pt x="1816" y="836"/>
                  </a:lnTo>
                  <a:lnTo>
                    <a:pt x="1710" y="836"/>
                  </a:lnTo>
                  <a:lnTo>
                    <a:pt x="1706" y="792"/>
                  </a:lnTo>
                  <a:lnTo>
                    <a:pt x="1698" y="750"/>
                  </a:lnTo>
                  <a:lnTo>
                    <a:pt x="1688" y="708"/>
                  </a:lnTo>
                  <a:lnTo>
                    <a:pt x="1678" y="666"/>
                  </a:lnTo>
                  <a:lnTo>
                    <a:pt x="1774" y="626"/>
                  </a:lnTo>
                  <a:lnTo>
                    <a:pt x="1718" y="494"/>
                  </a:lnTo>
                  <a:lnTo>
                    <a:pt x="1622" y="534"/>
                  </a:lnTo>
                  <a:lnTo>
                    <a:pt x="1602" y="496"/>
                  </a:lnTo>
                  <a:lnTo>
                    <a:pt x="1578" y="460"/>
                  </a:lnTo>
                  <a:lnTo>
                    <a:pt x="1552" y="424"/>
                  </a:lnTo>
                  <a:lnTo>
                    <a:pt x="1526" y="390"/>
                  </a:lnTo>
                  <a:lnTo>
                    <a:pt x="1600" y="316"/>
                  </a:lnTo>
                  <a:lnTo>
                    <a:pt x="1498" y="216"/>
                  </a:lnTo>
                  <a:lnTo>
                    <a:pt x="1426" y="290"/>
                  </a:lnTo>
                  <a:lnTo>
                    <a:pt x="1392" y="262"/>
                  </a:lnTo>
                  <a:lnTo>
                    <a:pt x="1356" y="236"/>
                  </a:lnTo>
                  <a:lnTo>
                    <a:pt x="1318" y="214"/>
                  </a:lnTo>
                  <a:lnTo>
                    <a:pt x="1280" y="192"/>
                  </a:lnTo>
                  <a:lnTo>
                    <a:pt x="1320" y="96"/>
                  </a:lnTo>
                  <a:lnTo>
                    <a:pt x="1188" y="42"/>
                  </a:lnTo>
                  <a:lnTo>
                    <a:pt x="1150" y="138"/>
                  </a:lnTo>
                  <a:lnTo>
                    <a:pt x="1108" y="126"/>
                  </a:lnTo>
                  <a:lnTo>
                    <a:pt x="1066" y="116"/>
                  </a:lnTo>
                  <a:lnTo>
                    <a:pt x="1022" y="110"/>
                  </a:lnTo>
                  <a:lnTo>
                    <a:pt x="978" y="104"/>
                  </a:lnTo>
                  <a:lnTo>
                    <a:pt x="978" y="0"/>
                  </a:lnTo>
                  <a:lnTo>
                    <a:pt x="836" y="0"/>
                  </a:lnTo>
                  <a:lnTo>
                    <a:pt x="836" y="104"/>
                  </a:lnTo>
                  <a:lnTo>
                    <a:pt x="792" y="110"/>
                  </a:lnTo>
                  <a:lnTo>
                    <a:pt x="750" y="116"/>
                  </a:lnTo>
                  <a:lnTo>
                    <a:pt x="706" y="126"/>
                  </a:lnTo>
                  <a:lnTo>
                    <a:pt x="666" y="138"/>
                  </a:lnTo>
                  <a:lnTo>
                    <a:pt x="626" y="42"/>
                  </a:lnTo>
                  <a:lnTo>
                    <a:pt x="494" y="96"/>
                  </a:lnTo>
                  <a:lnTo>
                    <a:pt x="534" y="192"/>
                  </a:lnTo>
                  <a:lnTo>
                    <a:pt x="496" y="214"/>
                  </a:lnTo>
                  <a:lnTo>
                    <a:pt x="460" y="236"/>
                  </a:lnTo>
                  <a:lnTo>
                    <a:pt x="424" y="262"/>
                  </a:lnTo>
                  <a:lnTo>
                    <a:pt x="390" y="290"/>
                  </a:lnTo>
                  <a:lnTo>
                    <a:pt x="316" y="216"/>
                  </a:lnTo>
                  <a:lnTo>
                    <a:pt x="216" y="316"/>
                  </a:lnTo>
                  <a:lnTo>
                    <a:pt x="288" y="390"/>
                  </a:lnTo>
                  <a:lnTo>
                    <a:pt x="262" y="424"/>
                  </a:lnTo>
                  <a:lnTo>
                    <a:pt x="236" y="460"/>
                  </a:lnTo>
                  <a:lnTo>
                    <a:pt x="214" y="496"/>
                  </a:lnTo>
                  <a:lnTo>
                    <a:pt x="192" y="534"/>
                  </a:lnTo>
                  <a:lnTo>
                    <a:pt x="96" y="494"/>
                  </a:lnTo>
                  <a:lnTo>
                    <a:pt x="42" y="626"/>
                  </a:lnTo>
                  <a:lnTo>
                    <a:pt x="138" y="666"/>
                  </a:lnTo>
                  <a:lnTo>
                    <a:pt x="126" y="708"/>
                  </a:lnTo>
                  <a:lnTo>
                    <a:pt x="116" y="750"/>
                  </a:lnTo>
                  <a:lnTo>
                    <a:pt x="108" y="792"/>
                  </a:lnTo>
                  <a:lnTo>
                    <a:pt x="104" y="836"/>
                  </a:lnTo>
                  <a:lnTo>
                    <a:pt x="0" y="836"/>
                  </a:lnTo>
                  <a:lnTo>
                    <a:pt x="0" y="978"/>
                  </a:lnTo>
                  <a:lnTo>
                    <a:pt x="104" y="978"/>
                  </a:lnTo>
                  <a:lnTo>
                    <a:pt x="108" y="1022"/>
                  </a:lnTo>
                  <a:lnTo>
                    <a:pt x="116" y="1066"/>
                  </a:lnTo>
                  <a:lnTo>
                    <a:pt x="126" y="1108"/>
                  </a:lnTo>
                  <a:lnTo>
                    <a:pt x="138" y="1150"/>
                  </a:lnTo>
                  <a:lnTo>
                    <a:pt x="42" y="1190"/>
                  </a:lnTo>
                  <a:lnTo>
                    <a:pt x="96" y="1320"/>
                  </a:lnTo>
                  <a:lnTo>
                    <a:pt x="192" y="1280"/>
                  </a:lnTo>
                  <a:lnTo>
                    <a:pt x="214" y="1320"/>
                  </a:lnTo>
                  <a:lnTo>
                    <a:pt x="236" y="1356"/>
                  </a:lnTo>
                  <a:lnTo>
                    <a:pt x="262" y="1392"/>
                  </a:lnTo>
                  <a:lnTo>
                    <a:pt x="288" y="1426"/>
                  </a:lnTo>
                  <a:lnTo>
                    <a:pt x="216" y="1500"/>
                  </a:lnTo>
                  <a:lnTo>
                    <a:pt x="316" y="1600"/>
                  </a:lnTo>
                  <a:lnTo>
                    <a:pt x="390" y="1526"/>
                  </a:lnTo>
                  <a:lnTo>
                    <a:pt x="424" y="1554"/>
                  </a:lnTo>
                  <a:lnTo>
                    <a:pt x="460" y="1578"/>
                  </a:lnTo>
                  <a:lnTo>
                    <a:pt x="496" y="1602"/>
                  </a:lnTo>
                  <a:lnTo>
                    <a:pt x="534" y="1622"/>
                  </a:lnTo>
                  <a:lnTo>
                    <a:pt x="494" y="1718"/>
                  </a:lnTo>
                  <a:lnTo>
                    <a:pt x="626" y="1774"/>
                  </a:lnTo>
                  <a:lnTo>
                    <a:pt x="666" y="1678"/>
                  </a:lnTo>
                  <a:lnTo>
                    <a:pt x="706" y="1690"/>
                  </a:lnTo>
                  <a:lnTo>
                    <a:pt x="750" y="1698"/>
                  </a:lnTo>
                  <a:lnTo>
                    <a:pt x="792" y="1706"/>
                  </a:lnTo>
                  <a:lnTo>
                    <a:pt x="836" y="1712"/>
                  </a:lnTo>
                  <a:lnTo>
                    <a:pt x="836" y="1816"/>
                  </a:lnTo>
                  <a:lnTo>
                    <a:pt x="978" y="1816"/>
                  </a:lnTo>
                  <a:lnTo>
                    <a:pt x="978" y="1712"/>
                  </a:lnTo>
                  <a:lnTo>
                    <a:pt x="1022" y="1706"/>
                  </a:lnTo>
                  <a:lnTo>
                    <a:pt x="1066" y="1698"/>
                  </a:lnTo>
                  <a:lnTo>
                    <a:pt x="1108" y="1690"/>
                  </a:lnTo>
                  <a:lnTo>
                    <a:pt x="1150" y="1678"/>
                  </a:lnTo>
                  <a:lnTo>
                    <a:pt x="1188" y="1774"/>
                  </a:lnTo>
                  <a:lnTo>
                    <a:pt x="1320" y="1718"/>
                  </a:lnTo>
                  <a:lnTo>
                    <a:pt x="1280" y="1622"/>
                  </a:lnTo>
                  <a:lnTo>
                    <a:pt x="1318" y="1602"/>
                  </a:lnTo>
                  <a:lnTo>
                    <a:pt x="1356" y="1578"/>
                  </a:lnTo>
                  <a:lnTo>
                    <a:pt x="1392" y="1554"/>
                  </a:lnTo>
                  <a:lnTo>
                    <a:pt x="1426" y="1526"/>
                  </a:lnTo>
                  <a:lnTo>
                    <a:pt x="1498" y="1600"/>
                  </a:lnTo>
                  <a:lnTo>
                    <a:pt x="1600" y="1500"/>
                  </a:lnTo>
                  <a:lnTo>
                    <a:pt x="1526" y="1426"/>
                  </a:lnTo>
                  <a:lnTo>
                    <a:pt x="1552" y="1392"/>
                  </a:lnTo>
                  <a:lnTo>
                    <a:pt x="1578" y="1356"/>
                  </a:lnTo>
                  <a:lnTo>
                    <a:pt x="1602" y="1320"/>
                  </a:lnTo>
                  <a:lnTo>
                    <a:pt x="1622" y="1280"/>
                  </a:lnTo>
                  <a:lnTo>
                    <a:pt x="1718" y="1320"/>
                  </a:lnTo>
                  <a:lnTo>
                    <a:pt x="1774" y="1190"/>
                  </a:lnTo>
                  <a:lnTo>
                    <a:pt x="1678" y="1150"/>
                  </a:lnTo>
                  <a:lnTo>
                    <a:pt x="1688" y="1108"/>
                  </a:lnTo>
                  <a:lnTo>
                    <a:pt x="1698" y="1066"/>
                  </a:lnTo>
                  <a:lnTo>
                    <a:pt x="1706" y="1022"/>
                  </a:lnTo>
                  <a:lnTo>
                    <a:pt x="1710" y="978"/>
                  </a:lnTo>
                  <a:lnTo>
                    <a:pt x="1816" y="978"/>
                  </a:lnTo>
                  <a:close/>
                  <a:moveTo>
                    <a:pt x="908" y="1614"/>
                  </a:moveTo>
                  <a:lnTo>
                    <a:pt x="908" y="1614"/>
                  </a:lnTo>
                  <a:lnTo>
                    <a:pt x="872" y="1612"/>
                  </a:lnTo>
                  <a:lnTo>
                    <a:pt x="836" y="1610"/>
                  </a:lnTo>
                  <a:lnTo>
                    <a:pt x="800" y="1606"/>
                  </a:lnTo>
                  <a:lnTo>
                    <a:pt x="766" y="1600"/>
                  </a:lnTo>
                  <a:lnTo>
                    <a:pt x="730" y="1592"/>
                  </a:lnTo>
                  <a:lnTo>
                    <a:pt x="698" y="1582"/>
                  </a:lnTo>
                  <a:lnTo>
                    <a:pt x="664" y="1570"/>
                  </a:lnTo>
                  <a:lnTo>
                    <a:pt x="632" y="1558"/>
                  </a:lnTo>
                  <a:lnTo>
                    <a:pt x="602" y="1544"/>
                  </a:lnTo>
                  <a:lnTo>
                    <a:pt x="570" y="1528"/>
                  </a:lnTo>
                  <a:lnTo>
                    <a:pt x="542" y="1512"/>
                  </a:lnTo>
                  <a:lnTo>
                    <a:pt x="512" y="1492"/>
                  </a:lnTo>
                  <a:lnTo>
                    <a:pt x="484" y="1474"/>
                  </a:lnTo>
                  <a:lnTo>
                    <a:pt x="458" y="1452"/>
                  </a:lnTo>
                  <a:lnTo>
                    <a:pt x="432" y="1430"/>
                  </a:lnTo>
                  <a:lnTo>
                    <a:pt x="408" y="1406"/>
                  </a:lnTo>
                  <a:lnTo>
                    <a:pt x="384" y="1382"/>
                  </a:lnTo>
                  <a:lnTo>
                    <a:pt x="362" y="1356"/>
                  </a:lnTo>
                  <a:lnTo>
                    <a:pt x="342" y="1330"/>
                  </a:lnTo>
                  <a:lnTo>
                    <a:pt x="322" y="1302"/>
                  </a:lnTo>
                  <a:lnTo>
                    <a:pt x="304" y="1274"/>
                  </a:lnTo>
                  <a:lnTo>
                    <a:pt x="286" y="1244"/>
                  </a:lnTo>
                  <a:lnTo>
                    <a:pt x="272" y="1214"/>
                  </a:lnTo>
                  <a:lnTo>
                    <a:pt x="256" y="1182"/>
                  </a:lnTo>
                  <a:lnTo>
                    <a:pt x="244" y="1150"/>
                  </a:lnTo>
                  <a:lnTo>
                    <a:pt x="234" y="1118"/>
                  </a:lnTo>
                  <a:lnTo>
                    <a:pt x="224" y="1084"/>
                  </a:lnTo>
                  <a:lnTo>
                    <a:pt x="216" y="1050"/>
                  </a:lnTo>
                  <a:lnTo>
                    <a:pt x="210" y="1016"/>
                  </a:lnTo>
                  <a:lnTo>
                    <a:pt x="206" y="980"/>
                  </a:lnTo>
                  <a:lnTo>
                    <a:pt x="202" y="944"/>
                  </a:lnTo>
                  <a:lnTo>
                    <a:pt x="202" y="908"/>
                  </a:lnTo>
                  <a:lnTo>
                    <a:pt x="202" y="872"/>
                  </a:lnTo>
                  <a:lnTo>
                    <a:pt x="206" y="836"/>
                  </a:lnTo>
                  <a:lnTo>
                    <a:pt x="210" y="800"/>
                  </a:lnTo>
                  <a:lnTo>
                    <a:pt x="216" y="766"/>
                  </a:lnTo>
                  <a:lnTo>
                    <a:pt x="224" y="732"/>
                  </a:lnTo>
                  <a:lnTo>
                    <a:pt x="234" y="698"/>
                  </a:lnTo>
                  <a:lnTo>
                    <a:pt x="244" y="664"/>
                  </a:lnTo>
                  <a:lnTo>
                    <a:pt x="256" y="632"/>
                  </a:lnTo>
                  <a:lnTo>
                    <a:pt x="272" y="602"/>
                  </a:lnTo>
                  <a:lnTo>
                    <a:pt x="286" y="572"/>
                  </a:lnTo>
                  <a:lnTo>
                    <a:pt x="304" y="542"/>
                  </a:lnTo>
                  <a:lnTo>
                    <a:pt x="322" y="512"/>
                  </a:lnTo>
                  <a:lnTo>
                    <a:pt x="342" y="486"/>
                  </a:lnTo>
                  <a:lnTo>
                    <a:pt x="362" y="458"/>
                  </a:lnTo>
                  <a:lnTo>
                    <a:pt x="384" y="432"/>
                  </a:lnTo>
                  <a:lnTo>
                    <a:pt x="408" y="408"/>
                  </a:lnTo>
                  <a:lnTo>
                    <a:pt x="432" y="386"/>
                  </a:lnTo>
                  <a:lnTo>
                    <a:pt x="458" y="362"/>
                  </a:lnTo>
                  <a:lnTo>
                    <a:pt x="484" y="342"/>
                  </a:lnTo>
                  <a:lnTo>
                    <a:pt x="512" y="322"/>
                  </a:lnTo>
                  <a:lnTo>
                    <a:pt x="542" y="304"/>
                  </a:lnTo>
                  <a:lnTo>
                    <a:pt x="570" y="286"/>
                  </a:lnTo>
                  <a:lnTo>
                    <a:pt x="602" y="272"/>
                  </a:lnTo>
                  <a:lnTo>
                    <a:pt x="632" y="258"/>
                  </a:lnTo>
                  <a:lnTo>
                    <a:pt x="664" y="244"/>
                  </a:lnTo>
                  <a:lnTo>
                    <a:pt x="698" y="234"/>
                  </a:lnTo>
                  <a:lnTo>
                    <a:pt x="730" y="224"/>
                  </a:lnTo>
                  <a:lnTo>
                    <a:pt x="766" y="216"/>
                  </a:lnTo>
                  <a:lnTo>
                    <a:pt x="800" y="210"/>
                  </a:lnTo>
                  <a:lnTo>
                    <a:pt x="836" y="206"/>
                  </a:lnTo>
                  <a:lnTo>
                    <a:pt x="872" y="202"/>
                  </a:lnTo>
                  <a:lnTo>
                    <a:pt x="908" y="202"/>
                  </a:lnTo>
                  <a:lnTo>
                    <a:pt x="944" y="202"/>
                  </a:lnTo>
                  <a:lnTo>
                    <a:pt x="980" y="206"/>
                  </a:lnTo>
                  <a:lnTo>
                    <a:pt x="1014" y="210"/>
                  </a:lnTo>
                  <a:lnTo>
                    <a:pt x="1050" y="216"/>
                  </a:lnTo>
                  <a:lnTo>
                    <a:pt x="1084" y="224"/>
                  </a:lnTo>
                  <a:lnTo>
                    <a:pt x="1118" y="234"/>
                  </a:lnTo>
                  <a:lnTo>
                    <a:pt x="1150" y="244"/>
                  </a:lnTo>
                  <a:lnTo>
                    <a:pt x="1182" y="258"/>
                  </a:lnTo>
                  <a:lnTo>
                    <a:pt x="1214" y="272"/>
                  </a:lnTo>
                  <a:lnTo>
                    <a:pt x="1244" y="286"/>
                  </a:lnTo>
                  <a:lnTo>
                    <a:pt x="1274" y="304"/>
                  </a:lnTo>
                  <a:lnTo>
                    <a:pt x="1302" y="322"/>
                  </a:lnTo>
                  <a:lnTo>
                    <a:pt x="1330" y="342"/>
                  </a:lnTo>
                  <a:lnTo>
                    <a:pt x="1356" y="362"/>
                  </a:lnTo>
                  <a:lnTo>
                    <a:pt x="1382" y="386"/>
                  </a:lnTo>
                  <a:lnTo>
                    <a:pt x="1406" y="408"/>
                  </a:lnTo>
                  <a:lnTo>
                    <a:pt x="1430" y="432"/>
                  </a:lnTo>
                  <a:lnTo>
                    <a:pt x="1452" y="458"/>
                  </a:lnTo>
                  <a:lnTo>
                    <a:pt x="1474" y="486"/>
                  </a:lnTo>
                  <a:lnTo>
                    <a:pt x="1492" y="512"/>
                  </a:lnTo>
                  <a:lnTo>
                    <a:pt x="1512" y="542"/>
                  </a:lnTo>
                  <a:lnTo>
                    <a:pt x="1528" y="572"/>
                  </a:lnTo>
                  <a:lnTo>
                    <a:pt x="1544" y="602"/>
                  </a:lnTo>
                  <a:lnTo>
                    <a:pt x="1558" y="632"/>
                  </a:lnTo>
                  <a:lnTo>
                    <a:pt x="1570" y="664"/>
                  </a:lnTo>
                  <a:lnTo>
                    <a:pt x="1582" y="698"/>
                  </a:lnTo>
                  <a:lnTo>
                    <a:pt x="1592" y="732"/>
                  </a:lnTo>
                  <a:lnTo>
                    <a:pt x="1598" y="766"/>
                  </a:lnTo>
                  <a:lnTo>
                    <a:pt x="1606" y="800"/>
                  </a:lnTo>
                  <a:lnTo>
                    <a:pt x="1610" y="836"/>
                  </a:lnTo>
                  <a:lnTo>
                    <a:pt x="1612" y="872"/>
                  </a:lnTo>
                  <a:lnTo>
                    <a:pt x="1614" y="908"/>
                  </a:lnTo>
                  <a:lnTo>
                    <a:pt x="1612" y="944"/>
                  </a:lnTo>
                  <a:lnTo>
                    <a:pt x="1610" y="980"/>
                  </a:lnTo>
                  <a:lnTo>
                    <a:pt x="1606" y="1016"/>
                  </a:lnTo>
                  <a:lnTo>
                    <a:pt x="1598" y="1050"/>
                  </a:lnTo>
                  <a:lnTo>
                    <a:pt x="1592" y="1084"/>
                  </a:lnTo>
                  <a:lnTo>
                    <a:pt x="1582" y="1118"/>
                  </a:lnTo>
                  <a:lnTo>
                    <a:pt x="1570" y="1150"/>
                  </a:lnTo>
                  <a:lnTo>
                    <a:pt x="1558" y="1182"/>
                  </a:lnTo>
                  <a:lnTo>
                    <a:pt x="1544" y="1214"/>
                  </a:lnTo>
                  <a:lnTo>
                    <a:pt x="1528" y="1244"/>
                  </a:lnTo>
                  <a:lnTo>
                    <a:pt x="1512" y="1274"/>
                  </a:lnTo>
                  <a:lnTo>
                    <a:pt x="1492" y="1302"/>
                  </a:lnTo>
                  <a:lnTo>
                    <a:pt x="1474" y="1330"/>
                  </a:lnTo>
                  <a:lnTo>
                    <a:pt x="1452" y="1356"/>
                  </a:lnTo>
                  <a:lnTo>
                    <a:pt x="1430" y="1382"/>
                  </a:lnTo>
                  <a:lnTo>
                    <a:pt x="1406" y="1406"/>
                  </a:lnTo>
                  <a:lnTo>
                    <a:pt x="1382" y="1430"/>
                  </a:lnTo>
                  <a:lnTo>
                    <a:pt x="1356" y="1452"/>
                  </a:lnTo>
                  <a:lnTo>
                    <a:pt x="1330" y="1474"/>
                  </a:lnTo>
                  <a:lnTo>
                    <a:pt x="1302" y="1492"/>
                  </a:lnTo>
                  <a:lnTo>
                    <a:pt x="1274" y="1512"/>
                  </a:lnTo>
                  <a:lnTo>
                    <a:pt x="1244" y="1528"/>
                  </a:lnTo>
                  <a:lnTo>
                    <a:pt x="1214" y="1544"/>
                  </a:lnTo>
                  <a:lnTo>
                    <a:pt x="1182" y="1558"/>
                  </a:lnTo>
                  <a:lnTo>
                    <a:pt x="1150" y="1570"/>
                  </a:lnTo>
                  <a:lnTo>
                    <a:pt x="1118" y="1582"/>
                  </a:lnTo>
                  <a:lnTo>
                    <a:pt x="1084" y="1592"/>
                  </a:lnTo>
                  <a:lnTo>
                    <a:pt x="1050" y="1600"/>
                  </a:lnTo>
                  <a:lnTo>
                    <a:pt x="1014" y="1606"/>
                  </a:lnTo>
                  <a:lnTo>
                    <a:pt x="980" y="1610"/>
                  </a:lnTo>
                  <a:lnTo>
                    <a:pt x="944" y="1612"/>
                  </a:lnTo>
                  <a:lnTo>
                    <a:pt x="908" y="1614"/>
                  </a:lnTo>
                  <a:close/>
                </a:path>
              </a:pathLst>
            </a:custGeom>
            <a:solidFill>
              <a:srgbClr val="000000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1" name="Oval 680"/>
            <p:cNvSpPr>
              <a:spLocks noChangeArrowheads="1"/>
            </p:cNvSpPr>
            <p:nvPr/>
          </p:nvSpPr>
          <p:spPr bwMode="auto">
            <a:xfrm rot="21275257">
              <a:off x="3943144" y="2887534"/>
              <a:ext cx="889294" cy="889293"/>
            </a:xfrm>
            <a:prstGeom prst="ellipse">
              <a:avLst/>
            </a:prstGeom>
            <a:solidFill>
              <a:srgbClr val="000000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grpSp>
          <p:nvGrpSpPr>
            <p:cNvPr id="22" name="Group 48"/>
            <p:cNvGrpSpPr/>
            <p:nvPr/>
          </p:nvGrpSpPr>
          <p:grpSpPr>
            <a:xfrm>
              <a:off x="4239689" y="3184116"/>
              <a:ext cx="295979" cy="295978"/>
              <a:chOff x="5607375" y="3562825"/>
              <a:chExt cx="587140" cy="587140"/>
            </a:xfrm>
            <a:solidFill>
              <a:schemeClr val="bg1"/>
            </a:solidFill>
          </p:grpSpPr>
          <p:sp>
            <p:nvSpPr>
              <p:cNvPr id="27" name="Freeform 15"/>
              <p:cNvSpPr>
                <a:spLocks noEditPoints="1"/>
              </p:cNvSpPr>
              <p:nvPr/>
            </p:nvSpPr>
            <p:spPr bwMode="auto">
              <a:xfrm>
                <a:off x="5746497" y="3702123"/>
                <a:ext cx="308897" cy="308544"/>
              </a:xfrm>
              <a:custGeom>
                <a:avLst/>
                <a:gdLst>
                  <a:gd name="T0" fmla="*/ 183 w 371"/>
                  <a:gd name="T1" fmla="*/ 1 h 370"/>
                  <a:gd name="T2" fmla="*/ 2 w 371"/>
                  <a:gd name="T3" fmla="*/ 187 h 370"/>
                  <a:gd name="T4" fmla="*/ 188 w 371"/>
                  <a:gd name="T5" fmla="*/ 369 h 370"/>
                  <a:gd name="T6" fmla="*/ 370 w 371"/>
                  <a:gd name="T7" fmla="*/ 182 h 370"/>
                  <a:gd name="T8" fmla="*/ 183 w 371"/>
                  <a:gd name="T9" fmla="*/ 1 h 370"/>
                  <a:gd name="T10" fmla="*/ 184 w 371"/>
                  <a:gd name="T11" fmla="*/ 25 h 370"/>
                  <a:gd name="T12" fmla="*/ 260 w 371"/>
                  <a:gd name="T13" fmla="*/ 43 h 370"/>
                  <a:gd name="T14" fmla="*/ 235 w 371"/>
                  <a:gd name="T15" fmla="*/ 84 h 370"/>
                  <a:gd name="T16" fmla="*/ 186 w 371"/>
                  <a:gd name="T17" fmla="*/ 73 h 370"/>
                  <a:gd name="T18" fmla="*/ 137 w 371"/>
                  <a:gd name="T19" fmla="*/ 84 h 370"/>
                  <a:gd name="T20" fmla="*/ 112 w 371"/>
                  <a:gd name="T21" fmla="*/ 43 h 370"/>
                  <a:gd name="T22" fmla="*/ 184 w 371"/>
                  <a:gd name="T23" fmla="*/ 25 h 370"/>
                  <a:gd name="T24" fmla="*/ 85 w 371"/>
                  <a:gd name="T25" fmla="*/ 234 h 370"/>
                  <a:gd name="T26" fmla="*/ 44 w 371"/>
                  <a:gd name="T27" fmla="*/ 259 h 370"/>
                  <a:gd name="T28" fmla="*/ 26 w 371"/>
                  <a:gd name="T29" fmla="*/ 187 h 370"/>
                  <a:gd name="T30" fmla="*/ 44 w 371"/>
                  <a:gd name="T31" fmla="*/ 111 h 370"/>
                  <a:gd name="T32" fmla="*/ 85 w 371"/>
                  <a:gd name="T33" fmla="*/ 136 h 370"/>
                  <a:gd name="T34" fmla="*/ 74 w 371"/>
                  <a:gd name="T35" fmla="*/ 185 h 370"/>
                  <a:gd name="T36" fmla="*/ 85 w 371"/>
                  <a:gd name="T37" fmla="*/ 234 h 370"/>
                  <a:gd name="T38" fmla="*/ 188 w 371"/>
                  <a:gd name="T39" fmla="*/ 345 h 370"/>
                  <a:gd name="T40" fmla="*/ 112 w 371"/>
                  <a:gd name="T41" fmla="*/ 327 h 370"/>
                  <a:gd name="T42" fmla="*/ 137 w 371"/>
                  <a:gd name="T43" fmla="*/ 286 h 370"/>
                  <a:gd name="T44" fmla="*/ 186 w 371"/>
                  <a:gd name="T45" fmla="*/ 297 h 370"/>
                  <a:gd name="T46" fmla="*/ 235 w 371"/>
                  <a:gd name="T47" fmla="*/ 286 h 370"/>
                  <a:gd name="T48" fmla="*/ 260 w 371"/>
                  <a:gd name="T49" fmla="*/ 327 h 370"/>
                  <a:gd name="T50" fmla="*/ 188 w 371"/>
                  <a:gd name="T51" fmla="*/ 345 h 370"/>
                  <a:gd name="T52" fmla="*/ 186 w 371"/>
                  <a:gd name="T53" fmla="*/ 273 h 370"/>
                  <a:gd name="T54" fmla="*/ 98 w 371"/>
                  <a:gd name="T55" fmla="*/ 185 h 370"/>
                  <a:gd name="T56" fmla="*/ 186 w 371"/>
                  <a:gd name="T57" fmla="*/ 97 h 370"/>
                  <a:gd name="T58" fmla="*/ 274 w 371"/>
                  <a:gd name="T59" fmla="*/ 185 h 370"/>
                  <a:gd name="T60" fmla="*/ 186 w 371"/>
                  <a:gd name="T61" fmla="*/ 273 h 370"/>
                  <a:gd name="T62" fmla="*/ 286 w 371"/>
                  <a:gd name="T63" fmla="*/ 234 h 370"/>
                  <a:gd name="T64" fmla="*/ 298 w 371"/>
                  <a:gd name="T65" fmla="*/ 185 h 370"/>
                  <a:gd name="T66" fmla="*/ 286 w 371"/>
                  <a:gd name="T67" fmla="*/ 136 h 370"/>
                  <a:gd name="T68" fmla="*/ 328 w 371"/>
                  <a:gd name="T69" fmla="*/ 111 h 370"/>
                  <a:gd name="T70" fmla="*/ 346 w 371"/>
                  <a:gd name="T71" fmla="*/ 183 h 370"/>
                  <a:gd name="T72" fmla="*/ 328 w 371"/>
                  <a:gd name="T73" fmla="*/ 259 h 370"/>
                  <a:gd name="T74" fmla="*/ 286 w 371"/>
                  <a:gd name="T75" fmla="*/ 234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371" h="370">
                    <a:moveTo>
                      <a:pt x="183" y="1"/>
                    </a:moveTo>
                    <a:cubicBezTo>
                      <a:pt x="82" y="2"/>
                      <a:pt x="0" y="86"/>
                      <a:pt x="2" y="187"/>
                    </a:cubicBezTo>
                    <a:cubicBezTo>
                      <a:pt x="3" y="289"/>
                      <a:pt x="87" y="370"/>
                      <a:pt x="188" y="369"/>
                    </a:cubicBezTo>
                    <a:cubicBezTo>
                      <a:pt x="290" y="368"/>
                      <a:pt x="371" y="284"/>
                      <a:pt x="370" y="182"/>
                    </a:cubicBezTo>
                    <a:cubicBezTo>
                      <a:pt x="368" y="81"/>
                      <a:pt x="285" y="0"/>
                      <a:pt x="183" y="1"/>
                    </a:cubicBezTo>
                    <a:close/>
                    <a:moveTo>
                      <a:pt x="184" y="25"/>
                    </a:moveTo>
                    <a:cubicBezTo>
                      <a:pt x="211" y="25"/>
                      <a:pt x="237" y="31"/>
                      <a:pt x="260" y="43"/>
                    </a:cubicBezTo>
                    <a:cubicBezTo>
                      <a:pt x="235" y="84"/>
                      <a:pt x="235" y="84"/>
                      <a:pt x="235" y="84"/>
                    </a:cubicBezTo>
                    <a:cubicBezTo>
                      <a:pt x="220" y="77"/>
                      <a:pt x="203" y="73"/>
                      <a:pt x="186" y="73"/>
                    </a:cubicBezTo>
                    <a:cubicBezTo>
                      <a:pt x="168" y="73"/>
                      <a:pt x="151" y="77"/>
                      <a:pt x="137" y="84"/>
                    </a:cubicBezTo>
                    <a:cubicBezTo>
                      <a:pt x="112" y="43"/>
                      <a:pt x="112" y="43"/>
                      <a:pt x="112" y="43"/>
                    </a:cubicBezTo>
                    <a:cubicBezTo>
                      <a:pt x="133" y="32"/>
                      <a:pt x="158" y="25"/>
                      <a:pt x="184" y="25"/>
                    </a:cubicBezTo>
                    <a:close/>
                    <a:moveTo>
                      <a:pt x="85" y="234"/>
                    </a:moveTo>
                    <a:cubicBezTo>
                      <a:pt x="44" y="259"/>
                      <a:pt x="44" y="259"/>
                      <a:pt x="44" y="259"/>
                    </a:cubicBezTo>
                    <a:cubicBezTo>
                      <a:pt x="33" y="237"/>
                      <a:pt x="26" y="213"/>
                      <a:pt x="26" y="187"/>
                    </a:cubicBezTo>
                    <a:cubicBezTo>
                      <a:pt x="25" y="160"/>
                      <a:pt x="32" y="134"/>
                      <a:pt x="44" y="111"/>
                    </a:cubicBezTo>
                    <a:cubicBezTo>
                      <a:pt x="85" y="136"/>
                      <a:pt x="85" y="136"/>
                      <a:pt x="85" y="136"/>
                    </a:cubicBezTo>
                    <a:cubicBezTo>
                      <a:pt x="78" y="151"/>
                      <a:pt x="74" y="167"/>
                      <a:pt x="74" y="185"/>
                    </a:cubicBezTo>
                    <a:cubicBezTo>
                      <a:pt x="74" y="203"/>
                      <a:pt x="78" y="219"/>
                      <a:pt x="85" y="234"/>
                    </a:cubicBezTo>
                    <a:close/>
                    <a:moveTo>
                      <a:pt x="188" y="345"/>
                    </a:moveTo>
                    <a:cubicBezTo>
                      <a:pt x="161" y="345"/>
                      <a:pt x="135" y="339"/>
                      <a:pt x="112" y="327"/>
                    </a:cubicBezTo>
                    <a:cubicBezTo>
                      <a:pt x="137" y="286"/>
                      <a:pt x="137" y="286"/>
                      <a:pt x="137" y="286"/>
                    </a:cubicBezTo>
                    <a:cubicBezTo>
                      <a:pt x="151" y="293"/>
                      <a:pt x="168" y="297"/>
                      <a:pt x="186" y="297"/>
                    </a:cubicBezTo>
                    <a:cubicBezTo>
                      <a:pt x="203" y="297"/>
                      <a:pt x="220" y="293"/>
                      <a:pt x="235" y="286"/>
                    </a:cubicBezTo>
                    <a:cubicBezTo>
                      <a:pt x="260" y="327"/>
                      <a:pt x="260" y="327"/>
                      <a:pt x="260" y="327"/>
                    </a:cubicBezTo>
                    <a:cubicBezTo>
                      <a:pt x="238" y="338"/>
                      <a:pt x="214" y="345"/>
                      <a:pt x="188" y="345"/>
                    </a:cubicBezTo>
                    <a:close/>
                    <a:moveTo>
                      <a:pt x="186" y="273"/>
                    </a:moveTo>
                    <a:cubicBezTo>
                      <a:pt x="137" y="273"/>
                      <a:pt x="98" y="233"/>
                      <a:pt x="98" y="185"/>
                    </a:cubicBezTo>
                    <a:cubicBezTo>
                      <a:pt x="98" y="136"/>
                      <a:pt x="137" y="97"/>
                      <a:pt x="186" y="97"/>
                    </a:cubicBezTo>
                    <a:cubicBezTo>
                      <a:pt x="234" y="97"/>
                      <a:pt x="274" y="136"/>
                      <a:pt x="274" y="185"/>
                    </a:cubicBezTo>
                    <a:cubicBezTo>
                      <a:pt x="274" y="233"/>
                      <a:pt x="234" y="273"/>
                      <a:pt x="186" y="273"/>
                    </a:cubicBezTo>
                    <a:close/>
                    <a:moveTo>
                      <a:pt x="286" y="234"/>
                    </a:moveTo>
                    <a:cubicBezTo>
                      <a:pt x="294" y="219"/>
                      <a:pt x="298" y="203"/>
                      <a:pt x="298" y="185"/>
                    </a:cubicBezTo>
                    <a:cubicBezTo>
                      <a:pt x="298" y="167"/>
                      <a:pt x="294" y="151"/>
                      <a:pt x="286" y="136"/>
                    </a:cubicBezTo>
                    <a:cubicBezTo>
                      <a:pt x="328" y="111"/>
                      <a:pt x="328" y="111"/>
                      <a:pt x="328" y="111"/>
                    </a:cubicBezTo>
                    <a:cubicBezTo>
                      <a:pt x="339" y="133"/>
                      <a:pt x="345" y="157"/>
                      <a:pt x="346" y="183"/>
                    </a:cubicBezTo>
                    <a:cubicBezTo>
                      <a:pt x="346" y="210"/>
                      <a:pt x="340" y="236"/>
                      <a:pt x="328" y="259"/>
                    </a:cubicBezTo>
                    <a:lnTo>
                      <a:pt x="286" y="234"/>
                    </a:ln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000" dirty="0">
                  <a:latin typeface="Calibri" panose="020F0502020204030204"/>
                  <a:ea typeface="+mn-ea"/>
                </a:endParaRPr>
              </a:p>
            </p:txBody>
          </p:sp>
          <p:sp>
            <p:nvSpPr>
              <p:cNvPr id="28" name="Freeform 23"/>
              <p:cNvSpPr>
                <a:spLocks noEditPoints="1"/>
              </p:cNvSpPr>
              <p:nvPr/>
            </p:nvSpPr>
            <p:spPr bwMode="auto">
              <a:xfrm>
                <a:off x="5607375" y="3562825"/>
                <a:ext cx="587140" cy="587140"/>
              </a:xfrm>
              <a:custGeom>
                <a:avLst/>
                <a:gdLst>
                  <a:gd name="T0" fmla="*/ 192 w 384"/>
                  <a:gd name="T1" fmla="*/ 0 h 384"/>
                  <a:gd name="T2" fmla="*/ 0 w 384"/>
                  <a:gd name="T3" fmla="*/ 192 h 384"/>
                  <a:gd name="T4" fmla="*/ 192 w 384"/>
                  <a:gd name="T5" fmla="*/ 384 h 384"/>
                  <a:gd name="T6" fmla="*/ 384 w 384"/>
                  <a:gd name="T7" fmla="*/ 192 h 384"/>
                  <a:gd name="T8" fmla="*/ 192 w 384"/>
                  <a:gd name="T9" fmla="*/ 0 h 384"/>
                  <a:gd name="T10" fmla="*/ 192 w 384"/>
                  <a:gd name="T11" fmla="*/ 349 h 384"/>
                  <a:gd name="T12" fmla="*/ 35 w 384"/>
                  <a:gd name="T13" fmla="*/ 192 h 384"/>
                  <a:gd name="T14" fmla="*/ 192 w 384"/>
                  <a:gd name="T15" fmla="*/ 35 h 384"/>
                  <a:gd name="T16" fmla="*/ 349 w 384"/>
                  <a:gd name="T17" fmla="*/ 192 h 384"/>
                  <a:gd name="T18" fmla="*/ 192 w 384"/>
                  <a:gd name="T19" fmla="*/ 349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4" h="384">
                    <a:moveTo>
                      <a:pt x="192" y="0"/>
                    </a:moveTo>
                    <a:cubicBezTo>
                      <a:pt x="86" y="0"/>
                      <a:pt x="0" y="86"/>
                      <a:pt x="0" y="192"/>
                    </a:cubicBezTo>
                    <a:cubicBezTo>
                      <a:pt x="0" y="298"/>
                      <a:pt x="86" y="384"/>
                      <a:pt x="192" y="384"/>
                    </a:cubicBezTo>
                    <a:cubicBezTo>
                      <a:pt x="298" y="384"/>
                      <a:pt x="384" y="298"/>
                      <a:pt x="384" y="192"/>
                    </a:cubicBezTo>
                    <a:cubicBezTo>
                      <a:pt x="384" y="86"/>
                      <a:pt x="298" y="0"/>
                      <a:pt x="192" y="0"/>
                    </a:cubicBezTo>
                    <a:close/>
                    <a:moveTo>
                      <a:pt x="192" y="349"/>
                    </a:moveTo>
                    <a:cubicBezTo>
                      <a:pt x="105" y="349"/>
                      <a:pt x="35" y="278"/>
                      <a:pt x="35" y="192"/>
                    </a:cubicBezTo>
                    <a:cubicBezTo>
                      <a:pt x="35" y="105"/>
                      <a:pt x="105" y="35"/>
                      <a:pt x="192" y="35"/>
                    </a:cubicBezTo>
                    <a:cubicBezTo>
                      <a:pt x="278" y="35"/>
                      <a:pt x="349" y="105"/>
                      <a:pt x="349" y="192"/>
                    </a:cubicBezTo>
                    <a:cubicBezTo>
                      <a:pt x="349" y="278"/>
                      <a:pt x="278" y="349"/>
                      <a:pt x="192" y="349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000" dirty="0">
                  <a:latin typeface="Calibri" panose="020F0502020204030204"/>
                  <a:ea typeface="+mn-ea"/>
                </a:endParaRPr>
              </a:p>
            </p:txBody>
          </p:sp>
        </p:grpSp>
        <p:grpSp>
          <p:nvGrpSpPr>
            <p:cNvPr id="23" name="Group 54"/>
            <p:cNvGrpSpPr/>
            <p:nvPr/>
          </p:nvGrpSpPr>
          <p:grpSpPr>
            <a:xfrm>
              <a:off x="3476734" y="2093650"/>
              <a:ext cx="295979" cy="295979"/>
              <a:chOff x="7740352" y="3562825"/>
              <a:chExt cx="587140" cy="587140"/>
            </a:xfrm>
            <a:solidFill>
              <a:schemeClr val="bg1"/>
            </a:solidFill>
          </p:grpSpPr>
          <p:sp>
            <p:nvSpPr>
              <p:cNvPr id="25" name="Freeform 55"/>
              <p:cNvSpPr>
                <a:spLocks noEditPoints="1"/>
              </p:cNvSpPr>
              <p:nvPr/>
            </p:nvSpPr>
            <p:spPr bwMode="auto">
              <a:xfrm>
                <a:off x="7740352" y="3562825"/>
                <a:ext cx="587140" cy="587140"/>
              </a:xfrm>
              <a:custGeom>
                <a:avLst/>
                <a:gdLst>
                  <a:gd name="T0" fmla="*/ 192 w 384"/>
                  <a:gd name="T1" fmla="*/ 0 h 384"/>
                  <a:gd name="T2" fmla="*/ 0 w 384"/>
                  <a:gd name="T3" fmla="*/ 192 h 384"/>
                  <a:gd name="T4" fmla="*/ 192 w 384"/>
                  <a:gd name="T5" fmla="*/ 384 h 384"/>
                  <a:gd name="T6" fmla="*/ 384 w 384"/>
                  <a:gd name="T7" fmla="*/ 192 h 384"/>
                  <a:gd name="T8" fmla="*/ 192 w 384"/>
                  <a:gd name="T9" fmla="*/ 0 h 384"/>
                  <a:gd name="T10" fmla="*/ 192 w 384"/>
                  <a:gd name="T11" fmla="*/ 349 h 384"/>
                  <a:gd name="T12" fmla="*/ 35 w 384"/>
                  <a:gd name="T13" fmla="*/ 192 h 384"/>
                  <a:gd name="T14" fmla="*/ 192 w 384"/>
                  <a:gd name="T15" fmla="*/ 35 h 384"/>
                  <a:gd name="T16" fmla="*/ 349 w 384"/>
                  <a:gd name="T17" fmla="*/ 192 h 384"/>
                  <a:gd name="T18" fmla="*/ 192 w 384"/>
                  <a:gd name="T19" fmla="*/ 349 h 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4" h="384">
                    <a:moveTo>
                      <a:pt x="192" y="0"/>
                    </a:moveTo>
                    <a:cubicBezTo>
                      <a:pt x="86" y="0"/>
                      <a:pt x="0" y="86"/>
                      <a:pt x="0" y="192"/>
                    </a:cubicBezTo>
                    <a:cubicBezTo>
                      <a:pt x="0" y="298"/>
                      <a:pt x="86" y="384"/>
                      <a:pt x="192" y="384"/>
                    </a:cubicBezTo>
                    <a:cubicBezTo>
                      <a:pt x="298" y="384"/>
                      <a:pt x="384" y="298"/>
                      <a:pt x="384" y="192"/>
                    </a:cubicBezTo>
                    <a:cubicBezTo>
                      <a:pt x="384" y="86"/>
                      <a:pt x="298" y="0"/>
                      <a:pt x="192" y="0"/>
                    </a:cubicBezTo>
                    <a:close/>
                    <a:moveTo>
                      <a:pt x="192" y="349"/>
                    </a:moveTo>
                    <a:cubicBezTo>
                      <a:pt x="105" y="349"/>
                      <a:pt x="35" y="278"/>
                      <a:pt x="35" y="192"/>
                    </a:cubicBezTo>
                    <a:cubicBezTo>
                      <a:pt x="35" y="105"/>
                      <a:pt x="105" y="35"/>
                      <a:pt x="192" y="35"/>
                    </a:cubicBezTo>
                    <a:cubicBezTo>
                      <a:pt x="278" y="35"/>
                      <a:pt x="349" y="105"/>
                      <a:pt x="349" y="192"/>
                    </a:cubicBezTo>
                    <a:cubicBezTo>
                      <a:pt x="349" y="278"/>
                      <a:pt x="278" y="349"/>
                      <a:pt x="192" y="349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000" dirty="0">
                  <a:latin typeface="Calibri" panose="020F0502020204030204"/>
                  <a:ea typeface="+mn-ea"/>
                </a:endParaRPr>
              </a:p>
            </p:txBody>
          </p:sp>
          <p:sp>
            <p:nvSpPr>
              <p:cNvPr id="26" name="Freeform 27"/>
              <p:cNvSpPr>
                <a:spLocks noEditPoints="1"/>
              </p:cNvSpPr>
              <p:nvPr/>
            </p:nvSpPr>
            <p:spPr bwMode="auto">
              <a:xfrm>
                <a:off x="7931746" y="3722078"/>
                <a:ext cx="204352" cy="268635"/>
              </a:xfrm>
              <a:custGeom>
                <a:avLst/>
                <a:gdLst>
                  <a:gd name="T0" fmla="*/ 96 w 256"/>
                  <a:gd name="T1" fmla="*/ 48 h 336"/>
                  <a:gd name="T2" fmla="*/ 48 w 256"/>
                  <a:gd name="T3" fmla="*/ 0 h 336"/>
                  <a:gd name="T4" fmla="*/ 0 w 256"/>
                  <a:gd name="T5" fmla="*/ 48 h 336"/>
                  <a:gd name="T6" fmla="*/ 29 w 256"/>
                  <a:gd name="T7" fmla="*/ 92 h 336"/>
                  <a:gd name="T8" fmla="*/ 29 w 256"/>
                  <a:gd name="T9" fmla="*/ 244 h 336"/>
                  <a:gd name="T10" fmla="*/ 0 w 256"/>
                  <a:gd name="T11" fmla="*/ 288 h 336"/>
                  <a:gd name="T12" fmla="*/ 48 w 256"/>
                  <a:gd name="T13" fmla="*/ 336 h 336"/>
                  <a:gd name="T14" fmla="*/ 96 w 256"/>
                  <a:gd name="T15" fmla="*/ 288 h 336"/>
                  <a:gd name="T16" fmla="*/ 67 w 256"/>
                  <a:gd name="T17" fmla="*/ 244 h 336"/>
                  <a:gd name="T18" fmla="*/ 67 w 256"/>
                  <a:gd name="T19" fmla="*/ 92 h 336"/>
                  <a:gd name="T20" fmla="*/ 96 w 256"/>
                  <a:gd name="T21" fmla="*/ 48 h 336"/>
                  <a:gd name="T22" fmla="*/ 75 w 256"/>
                  <a:gd name="T23" fmla="*/ 288 h 336"/>
                  <a:gd name="T24" fmla="*/ 48 w 256"/>
                  <a:gd name="T25" fmla="*/ 316 h 336"/>
                  <a:gd name="T26" fmla="*/ 20 w 256"/>
                  <a:gd name="T27" fmla="*/ 288 h 336"/>
                  <a:gd name="T28" fmla="*/ 48 w 256"/>
                  <a:gd name="T29" fmla="*/ 260 h 336"/>
                  <a:gd name="T30" fmla="*/ 75 w 256"/>
                  <a:gd name="T31" fmla="*/ 288 h 336"/>
                  <a:gd name="T32" fmla="*/ 48 w 256"/>
                  <a:gd name="T33" fmla="*/ 76 h 336"/>
                  <a:gd name="T34" fmla="*/ 20 w 256"/>
                  <a:gd name="T35" fmla="*/ 48 h 336"/>
                  <a:gd name="T36" fmla="*/ 48 w 256"/>
                  <a:gd name="T37" fmla="*/ 20 h 336"/>
                  <a:gd name="T38" fmla="*/ 75 w 256"/>
                  <a:gd name="T39" fmla="*/ 48 h 336"/>
                  <a:gd name="T40" fmla="*/ 48 w 256"/>
                  <a:gd name="T41" fmla="*/ 76 h 336"/>
                  <a:gd name="T42" fmla="*/ 227 w 256"/>
                  <a:gd name="T43" fmla="*/ 244 h 336"/>
                  <a:gd name="T44" fmla="*/ 227 w 256"/>
                  <a:gd name="T45" fmla="*/ 92 h 336"/>
                  <a:gd name="T46" fmla="*/ 256 w 256"/>
                  <a:gd name="T47" fmla="*/ 48 h 336"/>
                  <a:gd name="T48" fmla="*/ 208 w 256"/>
                  <a:gd name="T49" fmla="*/ 0 h 336"/>
                  <a:gd name="T50" fmla="*/ 160 w 256"/>
                  <a:gd name="T51" fmla="*/ 48 h 336"/>
                  <a:gd name="T52" fmla="*/ 189 w 256"/>
                  <a:gd name="T53" fmla="*/ 92 h 336"/>
                  <a:gd name="T54" fmla="*/ 189 w 256"/>
                  <a:gd name="T55" fmla="*/ 244 h 336"/>
                  <a:gd name="T56" fmla="*/ 160 w 256"/>
                  <a:gd name="T57" fmla="*/ 288 h 336"/>
                  <a:gd name="T58" fmla="*/ 208 w 256"/>
                  <a:gd name="T59" fmla="*/ 336 h 336"/>
                  <a:gd name="T60" fmla="*/ 256 w 256"/>
                  <a:gd name="T61" fmla="*/ 288 h 336"/>
                  <a:gd name="T62" fmla="*/ 227 w 256"/>
                  <a:gd name="T63" fmla="*/ 244 h 336"/>
                  <a:gd name="T64" fmla="*/ 180 w 256"/>
                  <a:gd name="T65" fmla="*/ 48 h 336"/>
                  <a:gd name="T66" fmla="*/ 208 w 256"/>
                  <a:gd name="T67" fmla="*/ 20 h 336"/>
                  <a:gd name="T68" fmla="*/ 235 w 256"/>
                  <a:gd name="T69" fmla="*/ 48 h 336"/>
                  <a:gd name="T70" fmla="*/ 208 w 256"/>
                  <a:gd name="T71" fmla="*/ 76 h 336"/>
                  <a:gd name="T72" fmla="*/ 180 w 256"/>
                  <a:gd name="T73" fmla="*/ 48 h 336"/>
                  <a:gd name="T74" fmla="*/ 208 w 256"/>
                  <a:gd name="T75" fmla="*/ 316 h 336"/>
                  <a:gd name="T76" fmla="*/ 180 w 256"/>
                  <a:gd name="T77" fmla="*/ 288 h 336"/>
                  <a:gd name="T78" fmla="*/ 208 w 256"/>
                  <a:gd name="T79" fmla="*/ 260 h 336"/>
                  <a:gd name="T80" fmla="*/ 235 w 256"/>
                  <a:gd name="T81" fmla="*/ 288 h 336"/>
                  <a:gd name="T82" fmla="*/ 208 w 256"/>
                  <a:gd name="T83" fmla="*/ 316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56" h="336">
                    <a:moveTo>
                      <a:pt x="96" y="48"/>
                    </a:moveTo>
                    <a:cubicBezTo>
                      <a:pt x="96" y="21"/>
                      <a:pt x="74" y="0"/>
                      <a:pt x="48" y="0"/>
                    </a:cubicBezTo>
                    <a:cubicBezTo>
                      <a:pt x="21" y="0"/>
                      <a:pt x="0" y="21"/>
                      <a:pt x="0" y="48"/>
                    </a:cubicBezTo>
                    <a:cubicBezTo>
                      <a:pt x="0" y="68"/>
                      <a:pt x="12" y="85"/>
                      <a:pt x="29" y="92"/>
                    </a:cubicBezTo>
                    <a:cubicBezTo>
                      <a:pt x="29" y="244"/>
                      <a:pt x="29" y="244"/>
                      <a:pt x="29" y="244"/>
                    </a:cubicBezTo>
                    <a:cubicBezTo>
                      <a:pt x="12" y="251"/>
                      <a:pt x="0" y="268"/>
                      <a:pt x="0" y="288"/>
                    </a:cubicBezTo>
                    <a:cubicBezTo>
                      <a:pt x="0" y="314"/>
                      <a:pt x="21" y="336"/>
                      <a:pt x="48" y="336"/>
                    </a:cubicBezTo>
                    <a:cubicBezTo>
                      <a:pt x="74" y="336"/>
                      <a:pt x="96" y="314"/>
                      <a:pt x="96" y="288"/>
                    </a:cubicBezTo>
                    <a:cubicBezTo>
                      <a:pt x="96" y="268"/>
                      <a:pt x="84" y="251"/>
                      <a:pt x="67" y="244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84" y="85"/>
                      <a:pt x="96" y="68"/>
                      <a:pt x="96" y="48"/>
                    </a:cubicBezTo>
                    <a:close/>
                    <a:moveTo>
                      <a:pt x="75" y="288"/>
                    </a:moveTo>
                    <a:cubicBezTo>
                      <a:pt x="75" y="303"/>
                      <a:pt x="63" y="316"/>
                      <a:pt x="48" y="316"/>
                    </a:cubicBezTo>
                    <a:cubicBezTo>
                      <a:pt x="32" y="316"/>
                      <a:pt x="20" y="303"/>
                      <a:pt x="20" y="288"/>
                    </a:cubicBezTo>
                    <a:cubicBezTo>
                      <a:pt x="20" y="273"/>
                      <a:pt x="32" y="260"/>
                      <a:pt x="48" y="260"/>
                    </a:cubicBezTo>
                    <a:cubicBezTo>
                      <a:pt x="63" y="260"/>
                      <a:pt x="75" y="273"/>
                      <a:pt x="75" y="288"/>
                    </a:cubicBezTo>
                    <a:close/>
                    <a:moveTo>
                      <a:pt x="48" y="76"/>
                    </a:moveTo>
                    <a:cubicBezTo>
                      <a:pt x="32" y="76"/>
                      <a:pt x="20" y="63"/>
                      <a:pt x="20" y="48"/>
                    </a:cubicBezTo>
                    <a:cubicBezTo>
                      <a:pt x="20" y="33"/>
                      <a:pt x="32" y="20"/>
                      <a:pt x="48" y="20"/>
                    </a:cubicBezTo>
                    <a:cubicBezTo>
                      <a:pt x="63" y="20"/>
                      <a:pt x="75" y="33"/>
                      <a:pt x="75" y="48"/>
                    </a:cubicBezTo>
                    <a:cubicBezTo>
                      <a:pt x="75" y="63"/>
                      <a:pt x="63" y="76"/>
                      <a:pt x="48" y="76"/>
                    </a:cubicBezTo>
                    <a:close/>
                    <a:moveTo>
                      <a:pt x="227" y="244"/>
                    </a:moveTo>
                    <a:cubicBezTo>
                      <a:pt x="227" y="92"/>
                      <a:pt x="227" y="92"/>
                      <a:pt x="227" y="92"/>
                    </a:cubicBezTo>
                    <a:cubicBezTo>
                      <a:pt x="244" y="85"/>
                      <a:pt x="256" y="68"/>
                      <a:pt x="256" y="48"/>
                    </a:cubicBezTo>
                    <a:cubicBezTo>
                      <a:pt x="256" y="21"/>
                      <a:pt x="234" y="0"/>
                      <a:pt x="208" y="0"/>
                    </a:cubicBezTo>
                    <a:cubicBezTo>
                      <a:pt x="181" y="0"/>
                      <a:pt x="160" y="21"/>
                      <a:pt x="160" y="48"/>
                    </a:cubicBezTo>
                    <a:cubicBezTo>
                      <a:pt x="160" y="68"/>
                      <a:pt x="172" y="85"/>
                      <a:pt x="189" y="92"/>
                    </a:cubicBezTo>
                    <a:cubicBezTo>
                      <a:pt x="189" y="244"/>
                      <a:pt x="189" y="244"/>
                      <a:pt x="189" y="244"/>
                    </a:cubicBezTo>
                    <a:cubicBezTo>
                      <a:pt x="172" y="251"/>
                      <a:pt x="160" y="268"/>
                      <a:pt x="160" y="288"/>
                    </a:cubicBezTo>
                    <a:cubicBezTo>
                      <a:pt x="160" y="314"/>
                      <a:pt x="181" y="336"/>
                      <a:pt x="208" y="336"/>
                    </a:cubicBezTo>
                    <a:cubicBezTo>
                      <a:pt x="234" y="336"/>
                      <a:pt x="256" y="314"/>
                      <a:pt x="256" y="288"/>
                    </a:cubicBezTo>
                    <a:cubicBezTo>
                      <a:pt x="256" y="268"/>
                      <a:pt x="244" y="251"/>
                      <a:pt x="227" y="244"/>
                    </a:cubicBezTo>
                    <a:close/>
                    <a:moveTo>
                      <a:pt x="180" y="48"/>
                    </a:moveTo>
                    <a:cubicBezTo>
                      <a:pt x="180" y="33"/>
                      <a:pt x="192" y="20"/>
                      <a:pt x="208" y="20"/>
                    </a:cubicBezTo>
                    <a:cubicBezTo>
                      <a:pt x="223" y="20"/>
                      <a:pt x="235" y="33"/>
                      <a:pt x="235" y="48"/>
                    </a:cubicBezTo>
                    <a:cubicBezTo>
                      <a:pt x="235" y="63"/>
                      <a:pt x="223" y="76"/>
                      <a:pt x="208" y="76"/>
                    </a:cubicBezTo>
                    <a:cubicBezTo>
                      <a:pt x="192" y="76"/>
                      <a:pt x="180" y="63"/>
                      <a:pt x="180" y="48"/>
                    </a:cubicBezTo>
                    <a:close/>
                    <a:moveTo>
                      <a:pt x="208" y="316"/>
                    </a:moveTo>
                    <a:cubicBezTo>
                      <a:pt x="192" y="316"/>
                      <a:pt x="180" y="303"/>
                      <a:pt x="180" y="288"/>
                    </a:cubicBezTo>
                    <a:cubicBezTo>
                      <a:pt x="180" y="273"/>
                      <a:pt x="192" y="260"/>
                      <a:pt x="208" y="260"/>
                    </a:cubicBezTo>
                    <a:cubicBezTo>
                      <a:pt x="223" y="260"/>
                      <a:pt x="235" y="273"/>
                      <a:pt x="235" y="288"/>
                    </a:cubicBezTo>
                    <a:cubicBezTo>
                      <a:pt x="235" y="303"/>
                      <a:pt x="223" y="316"/>
                      <a:pt x="208" y="316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2000" dirty="0">
                  <a:latin typeface="Calibri" panose="020F0502020204030204"/>
                  <a:ea typeface="+mn-ea"/>
                </a:endParaRPr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5660528" y="1366238"/>
              <a:ext cx="202403" cy="7081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3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78"/>
          <a:stretch>
            <a:fillRect/>
          </a:stretch>
        </p:blipFill>
        <p:spPr>
          <a:xfrm>
            <a:off x="4255806" y="0"/>
            <a:ext cx="4888194" cy="52197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93106" y="1525313"/>
            <a:ext cx="353327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6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05</a:t>
            </a:r>
            <a:endParaRPr lang="zh-CN" altLang="en-US" sz="6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22215" y="2798365"/>
            <a:ext cx="20808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开发安排</a:t>
            </a:r>
            <a:endParaRPr lang="zh-CN" altLang="en-US" sz="2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149"/>
          <p:cNvSpPr>
            <a:spLocks noChangeArrowheads="1"/>
          </p:cNvSpPr>
          <p:nvPr/>
        </p:nvSpPr>
        <p:spPr bwMode="auto">
          <a:xfrm>
            <a:off x="3009003" y="1951949"/>
            <a:ext cx="238125" cy="239316"/>
          </a:xfrm>
          <a:prstGeom prst="ellipse">
            <a:avLst/>
          </a:prstGeom>
          <a:solidFill>
            <a:srgbClr val="125F05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66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Oval 150"/>
          <p:cNvSpPr>
            <a:spLocks noChangeArrowheads="1"/>
          </p:cNvSpPr>
          <p:nvPr/>
        </p:nvSpPr>
        <p:spPr bwMode="auto">
          <a:xfrm>
            <a:off x="3009003" y="3205678"/>
            <a:ext cx="238125" cy="238125"/>
          </a:xfrm>
          <a:prstGeom prst="ellipse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66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Oval 148"/>
          <p:cNvSpPr>
            <a:spLocks noChangeArrowheads="1"/>
          </p:cNvSpPr>
          <p:nvPr/>
        </p:nvSpPr>
        <p:spPr bwMode="auto">
          <a:xfrm>
            <a:off x="6064146" y="1951949"/>
            <a:ext cx="238125" cy="239316"/>
          </a:xfrm>
          <a:prstGeom prst="ellipse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66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Oval 152"/>
          <p:cNvSpPr>
            <a:spLocks noChangeArrowheads="1"/>
          </p:cNvSpPr>
          <p:nvPr/>
        </p:nvSpPr>
        <p:spPr bwMode="auto">
          <a:xfrm>
            <a:off x="6064146" y="3203297"/>
            <a:ext cx="238125" cy="239315"/>
          </a:xfrm>
          <a:prstGeom prst="ellipse">
            <a:avLst/>
          </a:prstGeom>
          <a:solidFill>
            <a:srgbClr val="125F05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660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312679" y="1416373"/>
            <a:ext cx="2662238" cy="2659856"/>
            <a:chOff x="4321175" y="2190750"/>
            <a:chExt cx="3549650" cy="3546475"/>
          </a:xfrm>
        </p:grpSpPr>
        <p:sp>
          <p:nvSpPr>
            <p:cNvPr id="12" name="Freeform 8@|5FFC:4308095|FBC:16777215|LFC:0|LBC:16777215"/>
            <p:cNvSpPr/>
            <p:nvPr/>
          </p:nvSpPr>
          <p:spPr bwMode="auto">
            <a:xfrm>
              <a:off x="4321175" y="2239963"/>
              <a:ext cx="1868488" cy="1778000"/>
            </a:xfrm>
            <a:custGeom>
              <a:avLst/>
              <a:gdLst>
                <a:gd name="T0" fmla="*/ 497 w 497"/>
                <a:gd name="T1" fmla="*/ 134 h 473"/>
                <a:gd name="T2" fmla="*/ 408 w 497"/>
                <a:gd name="T3" fmla="*/ 225 h 473"/>
                <a:gd name="T4" fmla="*/ 230 w 497"/>
                <a:gd name="T5" fmla="*/ 440 h 473"/>
                <a:gd name="T6" fmla="*/ 130 w 497"/>
                <a:gd name="T7" fmla="*/ 342 h 473"/>
                <a:gd name="T8" fmla="*/ 0 w 497"/>
                <a:gd name="T9" fmla="*/ 473 h 473"/>
                <a:gd name="T10" fmla="*/ 0 w 497"/>
                <a:gd name="T11" fmla="*/ 459 h 473"/>
                <a:gd name="T12" fmla="*/ 361 w 497"/>
                <a:gd name="T13" fmla="*/ 0 h 473"/>
                <a:gd name="T14" fmla="*/ 497 w 497"/>
                <a:gd name="T15" fmla="*/ 134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7" h="473">
                  <a:moveTo>
                    <a:pt x="497" y="134"/>
                  </a:moveTo>
                  <a:cubicBezTo>
                    <a:pt x="408" y="225"/>
                    <a:pt x="408" y="225"/>
                    <a:pt x="408" y="225"/>
                  </a:cubicBezTo>
                  <a:cubicBezTo>
                    <a:pt x="311" y="252"/>
                    <a:pt x="238" y="337"/>
                    <a:pt x="230" y="440"/>
                  </a:cubicBezTo>
                  <a:cubicBezTo>
                    <a:pt x="130" y="342"/>
                    <a:pt x="130" y="342"/>
                    <a:pt x="130" y="342"/>
                  </a:cubicBezTo>
                  <a:cubicBezTo>
                    <a:pt x="0" y="473"/>
                    <a:pt x="0" y="473"/>
                    <a:pt x="0" y="473"/>
                  </a:cubicBezTo>
                  <a:cubicBezTo>
                    <a:pt x="0" y="468"/>
                    <a:pt x="0" y="463"/>
                    <a:pt x="0" y="459"/>
                  </a:cubicBezTo>
                  <a:cubicBezTo>
                    <a:pt x="0" y="236"/>
                    <a:pt x="154" y="50"/>
                    <a:pt x="361" y="0"/>
                  </a:cubicBezTo>
                  <a:lnTo>
                    <a:pt x="497" y="134"/>
                  </a:lnTo>
                  <a:close/>
                </a:path>
              </a:pathLst>
            </a:custGeom>
            <a:solidFill>
              <a:srgbClr val="125F05"/>
            </a:solidFill>
            <a:ln>
              <a:noFill/>
            </a:ln>
          </p:spPr>
          <p:txBody>
            <a:bodyPr/>
            <a:lstStyle/>
            <a:p>
              <a:endParaRPr lang="zh-CN" altLang="en-US" sz="1020" dirty="0"/>
            </a:p>
          </p:txBody>
        </p:sp>
        <p:sp>
          <p:nvSpPr>
            <p:cNvPr id="13" name="Freeform 5@|5FFC:1554685|FBC:16777215|LFC:0|LBC:16777215"/>
            <p:cNvSpPr/>
            <p:nvPr/>
          </p:nvSpPr>
          <p:spPr bwMode="auto">
            <a:xfrm>
              <a:off x="5997575" y="2190750"/>
              <a:ext cx="1836738" cy="1898650"/>
            </a:xfrm>
            <a:custGeom>
              <a:avLst/>
              <a:gdLst>
                <a:gd name="T0" fmla="*/ 488 w 488"/>
                <a:gd name="T1" fmla="*/ 376 h 505"/>
                <a:gd name="T2" fmla="*/ 360 w 488"/>
                <a:gd name="T3" fmla="*/ 505 h 505"/>
                <a:gd name="T4" fmla="*/ 259 w 488"/>
                <a:gd name="T5" fmla="*/ 406 h 505"/>
                <a:gd name="T6" fmla="*/ 63 w 488"/>
                <a:gd name="T7" fmla="*/ 232 h 505"/>
                <a:gd name="T8" fmla="*/ 148 w 488"/>
                <a:gd name="T9" fmla="*/ 146 h 505"/>
                <a:gd name="T10" fmla="*/ 0 w 488"/>
                <a:gd name="T11" fmla="*/ 1 h 505"/>
                <a:gd name="T12" fmla="*/ 26 w 488"/>
                <a:gd name="T13" fmla="*/ 0 h 505"/>
                <a:gd name="T14" fmla="*/ 488 w 488"/>
                <a:gd name="T15" fmla="*/ 376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8" h="505">
                  <a:moveTo>
                    <a:pt x="488" y="376"/>
                  </a:moveTo>
                  <a:cubicBezTo>
                    <a:pt x="360" y="505"/>
                    <a:pt x="360" y="505"/>
                    <a:pt x="360" y="505"/>
                  </a:cubicBezTo>
                  <a:cubicBezTo>
                    <a:pt x="259" y="406"/>
                    <a:pt x="259" y="406"/>
                    <a:pt x="259" y="406"/>
                  </a:cubicBezTo>
                  <a:cubicBezTo>
                    <a:pt x="234" y="316"/>
                    <a:pt x="158" y="247"/>
                    <a:pt x="63" y="232"/>
                  </a:cubicBezTo>
                  <a:cubicBezTo>
                    <a:pt x="148" y="146"/>
                    <a:pt x="148" y="146"/>
                    <a:pt x="148" y="146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9" y="0"/>
                    <a:pt x="17" y="0"/>
                    <a:pt x="26" y="0"/>
                  </a:cubicBezTo>
                  <a:cubicBezTo>
                    <a:pt x="254" y="0"/>
                    <a:pt x="444" y="161"/>
                    <a:pt x="488" y="376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 sz="1020" dirty="0"/>
            </a:p>
          </p:txBody>
        </p:sp>
        <p:sp>
          <p:nvSpPr>
            <p:cNvPr id="14" name="Freeform 7@|5FFC:2381804|FBC:16777215|LFC:0|LBC:16777215"/>
            <p:cNvSpPr/>
            <p:nvPr/>
          </p:nvSpPr>
          <p:spPr bwMode="auto">
            <a:xfrm>
              <a:off x="4362450" y="3886200"/>
              <a:ext cx="1804988" cy="1851025"/>
            </a:xfrm>
            <a:custGeom>
              <a:avLst/>
              <a:gdLst>
                <a:gd name="T0" fmla="*/ 480 w 480"/>
                <a:gd name="T1" fmla="*/ 492 h 492"/>
                <a:gd name="T2" fmla="*/ 461 w 480"/>
                <a:gd name="T3" fmla="*/ 492 h 492"/>
                <a:gd name="T4" fmla="*/ 0 w 480"/>
                <a:gd name="T5" fmla="*/ 122 h 492"/>
                <a:gd name="T6" fmla="*/ 120 w 480"/>
                <a:gd name="T7" fmla="*/ 0 h 492"/>
                <a:gd name="T8" fmla="*/ 239 w 480"/>
                <a:gd name="T9" fmla="*/ 118 h 492"/>
                <a:gd name="T10" fmla="*/ 424 w 480"/>
                <a:gd name="T11" fmla="*/ 260 h 492"/>
                <a:gd name="T12" fmla="*/ 335 w 480"/>
                <a:gd name="T13" fmla="*/ 350 h 492"/>
                <a:gd name="T14" fmla="*/ 480 w 480"/>
                <a:gd name="T15" fmla="*/ 492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0" h="492">
                  <a:moveTo>
                    <a:pt x="480" y="492"/>
                  </a:moveTo>
                  <a:cubicBezTo>
                    <a:pt x="474" y="492"/>
                    <a:pt x="467" y="492"/>
                    <a:pt x="461" y="492"/>
                  </a:cubicBezTo>
                  <a:cubicBezTo>
                    <a:pt x="235" y="492"/>
                    <a:pt x="46" y="334"/>
                    <a:pt x="0" y="122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239" y="118"/>
                    <a:pt x="239" y="118"/>
                    <a:pt x="239" y="118"/>
                  </a:cubicBezTo>
                  <a:cubicBezTo>
                    <a:pt x="271" y="192"/>
                    <a:pt x="341" y="247"/>
                    <a:pt x="424" y="260"/>
                  </a:cubicBezTo>
                  <a:cubicBezTo>
                    <a:pt x="335" y="350"/>
                    <a:pt x="335" y="350"/>
                    <a:pt x="335" y="350"/>
                  </a:cubicBezTo>
                  <a:lnTo>
                    <a:pt x="480" y="492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 sz="1020" dirty="0"/>
            </a:p>
          </p:txBody>
        </p:sp>
        <p:sp>
          <p:nvSpPr>
            <p:cNvPr id="15" name="Freeform 6@|5FFC:14657585|FBC:16777215|LFC:0|LBC:16777215"/>
            <p:cNvSpPr/>
            <p:nvPr/>
          </p:nvSpPr>
          <p:spPr bwMode="auto">
            <a:xfrm>
              <a:off x="5986463" y="3932238"/>
              <a:ext cx="1884362" cy="1763712"/>
            </a:xfrm>
            <a:custGeom>
              <a:avLst/>
              <a:gdLst>
                <a:gd name="T0" fmla="*/ 501 w 501"/>
                <a:gd name="T1" fmla="*/ 9 h 469"/>
                <a:gd name="T2" fmla="*/ 134 w 501"/>
                <a:gd name="T3" fmla="*/ 469 h 469"/>
                <a:gd name="T4" fmla="*/ 0 w 501"/>
                <a:gd name="T5" fmla="*/ 337 h 469"/>
                <a:gd name="T6" fmla="*/ 93 w 501"/>
                <a:gd name="T7" fmla="*/ 242 h 469"/>
                <a:gd name="T8" fmla="*/ 93 w 501"/>
                <a:gd name="T9" fmla="*/ 242 h 469"/>
                <a:gd name="T10" fmla="*/ 269 w 501"/>
                <a:gd name="T11" fmla="*/ 45 h 469"/>
                <a:gd name="T12" fmla="*/ 364 w 501"/>
                <a:gd name="T13" fmla="*/ 139 h 469"/>
                <a:gd name="T14" fmla="*/ 501 w 501"/>
                <a:gd name="T15" fmla="*/ 0 h 469"/>
                <a:gd name="T16" fmla="*/ 501 w 501"/>
                <a:gd name="T17" fmla="*/ 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1" h="469">
                  <a:moveTo>
                    <a:pt x="501" y="9"/>
                  </a:moveTo>
                  <a:cubicBezTo>
                    <a:pt x="501" y="233"/>
                    <a:pt x="344" y="421"/>
                    <a:pt x="134" y="469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93" y="242"/>
                    <a:pt x="93" y="242"/>
                    <a:pt x="93" y="242"/>
                  </a:cubicBezTo>
                  <a:cubicBezTo>
                    <a:pt x="93" y="242"/>
                    <a:pt x="93" y="242"/>
                    <a:pt x="93" y="242"/>
                  </a:cubicBezTo>
                  <a:cubicBezTo>
                    <a:pt x="184" y="217"/>
                    <a:pt x="254" y="140"/>
                    <a:pt x="269" y="45"/>
                  </a:cubicBezTo>
                  <a:cubicBezTo>
                    <a:pt x="364" y="139"/>
                    <a:pt x="364" y="139"/>
                    <a:pt x="364" y="139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501" y="3"/>
                    <a:pt x="501" y="6"/>
                    <a:pt x="501" y="9"/>
                  </a:cubicBezTo>
                  <a:close/>
                </a:path>
              </a:pathLst>
            </a:custGeom>
            <a:solidFill>
              <a:srgbClr val="125F05"/>
            </a:solidFill>
            <a:ln>
              <a:noFill/>
            </a:ln>
          </p:spPr>
          <p:txBody>
            <a:bodyPr/>
            <a:lstStyle/>
            <a:p>
              <a:endParaRPr lang="zh-CN" altLang="en-US" sz="1020" dirty="0"/>
            </a:p>
          </p:txBody>
        </p:sp>
        <p:sp>
          <p:nvSpPr>
            <p:cNvPr id="17" name="Freeform 157@|5FFC:16777215|FBC:16777215|LFC:16777215|LBC:16777215"/>
            <p:cNvSpPr>
              <a:spLocks noChangeAspect="1"/>
            </p:cNvSpPr>
            <p:nvPr/>
          </p:nvSpPr>
          <p:spPr bwMode="auto">
            <a:xfrm rot="213338">
              <a:off x="4940300" y="2774950"/>
              <a:ext cx="400051" cy="481013"/>
            </a:xfrm>
            <a:custGeom>
              <a:avLst/>
              <a:gdLst>
                <a:gd name="T0" fmla="*/ 206367 w 449768"/>
                <a:gd name="T1" fmla="*/ 423375 h 538305"/>
                <a:gd name="T2" fmla="*/ 208536 w 449768"/>
                <a:gd name="T3" fmla="*/ 434347 h 538305"/>
                <a:gd name="T4" fmla="*/ 136133 w 449768"/>
                <a:gd name="T5" fmla="*/ 527584 h 538305"/>
                <a:gd name="T6" fmla="*/ 120760 w 449768"/>
                <a:gd name="T7" fmla="*/ 517169 h 538305"/>
                <a:gd name="T8" fmla="*/ 192667 w 449768"/>
                <a:gd name="T9" fmla="*/ 423933 h 538305"/>
                <a:gd name="T10" fmla="*/ 206367 w 449768"/>
                <a:gd name="T11" fmla="*/ 423375 h 538305"/>
                <a:gd name="T12" fmla="*/ 158371 w 449768"/>
                <a:gd name="T13" fmla="*/ 386315 h 538305"/>
                <a:gd name="T14" fmla="*/ 160292 w 449768"/>
                <a:gd name="T15" fmla="*/ 397002 h 538305"/>
                <a:gd name="T16" fmla="*/ 51725 w 449768"/>
                <a:gd name="T17" fmla="*/ 536376 h 538305"/>
                <a:gd name="T18" fmla="*/ 41315 w 449768"/>
                <a:gd name="T19" fmla="*/ 525997 h 538305"/>
                <a:gd name="T20" fmla="*/ 144924 w 449768"/>
                <a:gd name="T21" fmla="*/ 387118 h 538305"/>
                <a:gd name="T22" fmla="*/ 158371 w 449768"/>
                <a:gd name="T23" fmla="*/ 386315 h 538305"/>
                <a:gd name="T24" fmla="*/ 112005 w 449768"/>
                <a:gd name="T25" fmla="*/ 349971 h 538305"/>
                <a:gd name="T26" fmla="*/ 113740 w 449768"/>
                <a:gd name="T27" fmla="*/ 362927 h 538305"/>
                <a:gd name="T28" fmla="*/ 41338 w 449768"/>
                <a:gd name="T29" fmla="*/ 455221 h 538305"/>
                <a:gd name="T30" fmla="*/ 25965 w 449768"/>
                <a:gd name="T31" fmla="*/ 444857 h 538305"/>
                <a:gd name="T32" fmla="*/ 98367 w 449768"/>
                <a:gd name="T33" fmla="*/ 352562 h 538305"/>
                <a:gd name="T34" fmla="*/ 112005 w 449768"/>
                <a:gd name="T35" fmla="*/ 349971 h 538305"/>
                <a:gd name="T36" fmla="*/ 287508 w 449768"/>
                <a:gd name="T37" fmla="*/ 153269 h 538305"/>
                <a:gd name="T38" fmla="*/ 261020 w 449768"/>
                <a:gd name="T39" fmla="*/ 165441 h 538305"/>
                <a:gd name="T40" fmla="*/ 255548 w 449768"/>
                <a:gd name="T41" fmla="*/ 175874 h 538305"/>
                <a:gd name="T42" fmla="*/ 276441 w 449768"/>
                <a:gd name="T43" fmla="*/ 232511 h 538305"/>
                <a:gd name="T44" fmla="*/ 328174 w 449768"/>
                <a:gd name="T45" fmla="*/ 227543 h 538305"/>
                <a:gd name="T46" fmla="*/ 333645 w 449768"/>
                <a:gd name="T47" fmla="*/ 217110 h 538305"/>
                <a:gd name="T48" fmla="*/ 317727 w 449768"/>
                <a:gd name="T49" fmla="*/ 160472 h 538305"/>
                <a:gd name="T50" fmla="*/ 287508 w 449768"/>
                <a:gd name="T51" fmla="*/ 153269 h 538305"/>
                <a:gd name="T52" fmla="*/ 437111 w 449768"/>
                <a:gd name="T53" fmla="*/ 0 h 538305"/>
                <a:gd name="T54" fmla="*/ 442086 w 449768"/>
                <a:gd name="T55" fmla="*/ 0 h 538305"/>
                <a:gd name="T56" fmla="*/ 447557 w 449768"/>
                <a:gd name="T57" fmla="*/ 4968 h 538305"/>
                <a:gd name="T58" fmla="*/ 447557 w 449768"/>
                <a:gd name="T59" fmla="*/ 9937 h 538305"/>
                <a:gd name="T60" fmla="*/ 447557 w 449768"/>
                <a:gd name="T61" fmla="*/ 20370 h 538305"/>
                <a:gd name="T62" fmla="*/ 447557 w 449768"/>
                <a:gd name="T63" fmla="*/ 46204 h 538305"/>
                <a:gd name="T64" fmla="*/ 442086 w 449768"/>
                <a:gd name="T65" fmla="*/ 103338 h 538305"/>
                <a:gd name="T66" fmla="*/ 442086 w 449768"/>
                <a:gd name="T67" fmla="*/ 113771 h 538305"/>
                <a:gd name="T68" fmla="*/ 437111 w 449768"/>
                <a:gd name="T69" fmla="*/ 134141 h 538305"/>
                <a:gd name="T70" fmla="*/ 421194 w 449768"/>
                <a:gd name="T71" fmla="*/ 175874 h 538305"/>
                <a:gd name="T72" fmla="*/ 354040 w 449768"/>
                <a:gd name="T73" fmla="*/ 289645 h 538305"/>
                <a:gd name="T74" fmla="*/ 344091 w 449768"/>
                <a:gd name="T75" fmla="*/ 325913 h 538305"/>
                <a:gd name="T76" fmla="*/ 276441 w 449768"/>
                <a:gd name="T77" fmla="*/ 506754 h 538305"/>
                <a:gd name="T78" fmla="*/ 261020 w 449768"/>
                <a:gd name="T79" fmla="*/ 496321 h 538305"/>
                <a:gd name="T80" fmla="*/ 17278 w 449768"/>
                <a:gd name="T81" fmla="*/ 310511 h 538305"/>
                <a:gd name="T82" fmla="*/ 1858 w 449768"/>
                <a:gd name="T83" fmla="*/ 289645 h 538305"/>
                <a:gd name="T84" fmla="*/ 162528 w 449768"/>
                <a:gd name="T85" fmla="*/ 186307 h 538305"/>
                <a:gd name="T86" fmla="*/ 193369 w 449768"/>
                <a:gd name="T87" fmla="*/ 165441 h 538305"/>
                <a:gd name="T88" fmla="*/ 312753 w 449768"/>
                <a:gd name="T89" fmla="*/ 51669 h 538305"/>
                <a:gd name="T90" fmla="*/ 400799 w 449768"/>
                <a:gd name="T91" fmla="*/ 9937 h 538305"/>
                <a:gd name="T92" fmla="*/ 426665 w 449768"/>
                <a:gd name="T93" fmla="*/ 4968 h 538305"/>
                <a:gd name="T94" fmla="*/ 437111 w 449768"/>
                <a:gd name="T95" fmla="*/ 0 h 538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49768" h="538305">
                  <a:moveTo>
                    <a:pt x="206367" y="423375"/>
                  </a:moveTo>
                  <a:cubicBezTo>
                    <a:pt x="209652" y="425297"/>
                    <a:pt x="211016" y="429140"/>
                    <a:pt x="208536" y="434347"/>
                  </a:cubicBezTo>
                  <a:cubicBezTo>
                    <a:pt x="198122" y="460136"/>
                    <a:pt x="172335" y="506754"/>
                    <a:pt x="136133" y="527584"/>
                  </a:cubicBezTo>
                  <a:cubicBezTo>
                    <a:pt x="125719" y="532543"/>
                    <a:pt x="115305" y="527584"/>
                    <a:pt x="120760" y="517169"/>
                  </a:cubicBezTo>
                  <a:cubicBezTo>
                    <a:pt x="130678" y="491380"/>
                    <a:pt x="151507" y="450217"/>
                    <a:pt x="192667" y="423933"/>
                  </a:cubicBezTo>
                  <a:cubicBezTo>
                    <a:pt x="197874" y="421453"/>
                    <a:pt x="203081" y="421453"/>
                    <a:pt x="206367" y="423375"/>
                  </a:cubicBezTo>
                  <a:close/>
                  <a:moveTo>
                    <a:pt x="158371" y="386315"/>
                  </a:moveTo>
                  <a:cubicBezTo>
                    <a:pt x="161532" y="388230"/>
                    <a:pt x="162771" y="392060"/>
                    <a:pt x="160292" y="397002"/>
                  </a:cubicBezTo>
                  <a:cubicBezTo>
                    <a:pt x="144924" y="433081"/>
                    <a:pt x="113693" y="500297"/>
                    <a:pt x="51725" y="536376"/>
                  </a:cubicBezTo>
                  <a:cubicBezTo>
                    <a:pt x="41315" y="541318"/>
                    <a:pt x="36357" y="536376"/>
                    <a:pt x="41315" y="525997"/>
                  </a:cubicBezTo>
                  <a:cubicBezTo>
                    <a:pt x="51725" y="489918"/>
                    <a:pt x="82957" y="422702"/>
                    <a:pt x="144924" y="387118"/>
                  </a:cubicBezTo>
                  <a:cubicBezTo>
                    <a:pt x="150130" y="384399"/>
                    <a:pt x="155211" y="384399"/>
                    <a:pt x="158371" y="386315"/>
                  </a:cubicBezTo>
                  <a:close/>
                  <a:moveTo>
                    <a:pt x="112005" y="349971"/>
                  </a:moveTo>
                  <a:cubicBezTo>
                    <a:pt x="115228" y="352562"/>
                    <a:pt x="116468" y="357744"/>
                    <a:pt x="113740" y="362927"/>
                  </a:cubicBezTo>
                  <a:cubicBezTo>
                    <a:pt x="103326" y="388591"/>
                    <a:pt x="77539" y="429556"/>
                    <a:pt x="41338" y="455221"/>
                  </a:cubicBezTo>
                  <a:cubicBezTo>
                    <a:pt x="25965" y="460157"/>
                    <a:pt x="21006" y="455221"/>
                    <a:pt x="25965" y="444857"/>
                  </a:cubicBezTo>
                  <a:cubicBezTo>
                    <a:pt x="36379" y="419192"/>
                    <a:pt x="57207" y="378227"/>
                    <a:pt x="98367" y="352562"/>
                  </a:cubicBezTo>
                  <a:cubicBezTo>
                    <a:pt x="103574" y="347380"/>
                    <a:pt x="108781" y="347380"/>
                    <a:pt x="112005" y="349971"/>
                  </a:cubicBezTo>
                  <a:close/>
                  <a:moveTo>
                    <a:pt x="287508" y="153269"/>
                  </a:moveTo>
                  <a:cubicBezTo>
                    <a:pt x="277809" y="153890"/>
                    <a:pt x="268730" y="157740"/>
                    <a:pt x="261020" y="165441"/>
                  </a:cubicBezTo>
                  <a:cubicBezTo>
                    <a:pt x="261020" y="170409"/>
                    <a:pt x="261020" y="170409"/>
                    <a:pt x="255548" y="175874"/>
                  </a:cubicBezTo>
                  <a:cubicBezTo>
                    <a:pt x="245600" y="196243"/>
                    <a:pt x="250574" y="222575"/>
                    <a:pt x="276441" y="232511"/>
                  </a:cubicBezTo>
                  <a:cubicBezTo>
                    <a:pt x="291861" y="242944"/>
                    <a:pt x="317727" y="242944"/>
                    <a:pt x="328174" y="227543"/>
                  </a:cubicBezTo>
                  <a:cubicBezTo>
                    <a:pt x="333645" y="222575"/>
                    <a:pt x="333645" y="222575"/>
                    <a:pt x="333645" y="217110"/>
                  </a:cubicBezTo>
                  <a:cubicBezTo>
                    <a:pt x="349066" y="196243"/>
                    <a:pt x="338620" y="170409"/>
                    <a:pt x="317727" y="160472"/>
                  </a:cubicBezTo>
                  <a:cubicBezTo>
                    <a:pt x="307530" y="155256"/>
                    <a:pt x="297208" y="152648"/>
                    <a:pt x="287508" y="153269"/>
                  </a:cubicBezTo>
                  <a:close/>
                  <a:moveTo>
                    <a:pt x="437111" y="0"/>
                  </a:moveTo>
                  <a:lnTo>
                    <a:pt x="442086" y="0"/>
                  </a:lnTo>
                  <a:cubicBezTo>
                    <a:pt x="447557" y="0"/>
                    <a:pt x="452532" y="0"/>
                    <a:pt x="447557" y="4968"/>
                  </a:cubicBezTo>
                  <a:lnTo>
                    <a:pt x="447557" y="9937"/>
                  </a:lnTo>
                  <a:cubicBezTo>
                    <a:pt x="452532" y="15402"/>
                    <a:pt x="447557" y="15402"/>
                    <a:pt x="447557" y="20370"/>
                  </a:cubicBezTo>
                  <a:cubicBezTo>
                    <a:pt x="447557" y="25835"/>
                    <a:pt x="447557" y="36268"/>
                    <a:pt x="447557" y="46204"/>
                  </a:cubicBezTo>
                  <a:cubicBezTo>
                    <a:pt x="447557" y="62102"/>
                    <a:pt x="447557" y="82472"/>
                    <a:pt x="442086" y="103338"/>
                  </a:cubicBezTo>
                  <a:cubicBezTo>
                    <a:pt x="442086" y="108306"/>
                    <a:pt x="442086" y="108306"/>
                    <a:pt x="442086" y="113771"/>
                  </a:cubicBezTo>
                  <a:cubicBezTo>
                    <a:pt x="437111" y="124205"/>
                    <a:pt x="437111" y="129173"/>
                    <a:pt x="437111" y="134141"/>
                  </a:cubicBezTo>
                  <a:cubicBezTo>
                    <a:pt x="431640" y="150039"/>
                    <a:pt x="426665" y="165441"/>
                    <a:pt x="421194" y="175874"/>
                  </a:cubicBezTo>
                  <a:cubicBezTo>
                    <a:pt x="406271" y="212141"/>
                    <a:pt x="385378" y="248409"/>
                    <a:pt x="354040" y="289645"/>
                  </a:cubicBezTo>
                  <a:cubicBezTo>
                    <a:pt x="349066" y="294613"/>
                    <a:pt x="344091" y="315479"/>
                    <a:pt x="344091" y="325913"/>
                  </a:cubicBezTo>
                  <a:cubicBezTo>
                    <a:pt x="354040" y="367148"/>
                    <a:pt x="359512" y="460053"/>
                    <a:pt x="276441" y="506754"/>
                  </a:cubicBezTo>
                  <a:cubicBezTo>
                    <a:pt x="265994" y="517187"/>
                    <a:pt x="255548" y="512219"/>
                    <a:pt x="261020" y="496321"/>
                  </a:cubicBezTo>
                  <a:cubicBezTo>
                    <a:pt x="261020" y="439684"/>
                    <a:pt x="240128" y="305046"/>
                    <a:pt x="17278" y="310511"/>
                  </a:cubicBezTo>
                  <a:cubicBezTo>
                    <a:pt x="1858" y="310511"/>
                    <a:pt x="-3117" y="300078"/>
                    <a:pt x="1858" y="289645"/>
                  </a:cubicBezTo>
                  <a:cubicBezTo>
                    <a:pt x="17278" y="253377"/>
                    <a:pt x="59062" y="180842"/>
                    <a:pt x="162528" y="186307"/>
                  </a:cubicBezTo>
                  <a:cubicBezTo>
                    <a:pt x="172975" y="186307"/>
                    <a:pt x="188395" y="175874"/>
                    <a:pt x="193369" y="165441"/>
                  </a:cubicBezTo>
                  <a:cubicBezTo>
                    <a:pt x="214261" y="139606"/>
                    <a:pt x="250574" y="87937"/>
                    <a:pt x="312753" y="51669"/>
                  </a:cubicBezTo>
                  <a:cubicBezTo>
                    <a:pt x="349066" y="25835"/>
                    <a:pt x="379907" y="15402"/>
                    <a:pt x="400799" y="9937"/>
                  </a:cubicBezTo>
                  <a:cubicBezTo>
                    <a:pt x="416219" y="9937"/>
                    <a:pt x="426665" y="9937"/>
                    <a:pt x="426665" y="4968"/>
                  </a:cubicBezTo>
                  <a:cubicBezTo>
                    <a:pt x="431640" y="4968"/>
                    <a:pt x="431640" y="0"/>
                    <a:pt x="43711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zh-CN" altLang="en-US" sz="1020" dirty="0"/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1081597" y="1875803"/>
            <a:ext cx="19638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sz="900" spc="300" dirty="0">
                <a:latin typeface="微软雅黑" panose="020B0503020204020204" pitchFamily="34" charset="-122"/>
                <a:ea typeface="微软雅黑" panose="020B0503020204020204" pitchFamily="34" charset="-122"/>
                <a:cs typeface="冬青黑体简体中文" panose="020B0300000000000000" charset="-122"/>
              </a:rPr>
              <a:t>学习相关技术</a:t>
            </a:r>
            <a:endParaRPr lang="en-US" altLang="zh-CN" sz="900" spc="300" dirty="0">
              <a:latin typeface="微软雅黑" panose="020B0503020204020204" pitchFamily="34" charset="-122"/>
              <a:ea typeface="微软雅黑" panose="020B0503020204020204" pitchFamily="34" charset="-122"/>
              <a:cs typeface="冬青黑体简体中文" panose="020B0300000000000000" charset="-122"/>
            </a:endParaRPr>
          </a:p>
        </p:txBody>
      </p:sp>
      <p:sp>
        <p:nvSpPr>
          <p:cNvPr id="21" name="Rectangle 24"/>
          <p:cNvSpPr>
            <a:spLocks noChangeArrowheads="1"/>
          </p:cNvSpPr>
          <p:nvPr/>
        </p:nvSpPr>
        <p:spPr bwMode="auto">
          <a:xfrm>
            <a:off x="436111" y="1629986"/>
            <a:ext cx="2627908" cy="20595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第一阶段：</a:t>
            </a:r>
            <a:r>
              <a:rPr lang="en-US" altLang="zh-CN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2021.10.20-2021.12.20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547722" y="1910996"/>
            <a:ext cx="19638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sz="900" spc="300" dirty="0">
                <a:latin typeface="微软雅黑" panose="020B0503020204020204" pitchFamily="34" charset="-122"/>
                <a:ea typeface="微软雅黑" panose="020B0503020204020204" pitchFamily="34" charset="-122"/>
                <a:cs typeface="冬青黑体简体中文" panose="020B0300000000000000" charset="-122"/>
              </a:rPr>
              <a:t>设计需求、</a:t>
            </a:r>
            <a:r>
              <a:rPr lang="en-US" altLang="zh-CN" sz="900" spc="300" dirty="0">
                <a:latin typeface="微软雅黑" panose="020B0503020204020204" pitchFamily="34" charset="-122"/>
                <a:ea typeface="微软雅黑" panose="020B0503020204020204" pitchFamily="34" charset="-122"/>
                <a:cs typeface="冬青黑体简体中文" panose="020B0300000000000000" charset="-122"/>
              </a:rPr>
              <a:t>api</a:t>
            </a:r>
            <a:r>
              <a:rPr lang="zh-CN" altLang="en-US" sz="900" spc="300" dirty="0">
                <a:latin typeface="微软雅黑" panose="020B0503020204020204" pitchFamily="34" charset="-122"/>
                <a:ea typeface="微软雅黑" panose="020B0503020204020204" pitchFamily="34" charset="-122"/>
                <a:cs typeface="冬青黑体简体中文" panose="020B0300000000000000" charset="-122"/>
              </a:rPr>
              <a:t>文档</a:t>
            </a:r>
            <a:endParaRPr lang="en-US" altLang="zh-CN" sz="900" spc="300" dirty="0">
              <a:latin typeface="微软雅黑" panose="020B0503020204020204" pitchFamily="34" charset="-122"/>
              <a:ea typeface="微软雅黑" panose="020B0503020204020204" pitchFamily="34" charset="-122"/>
              <a:cs typeface="冬青黑体简体中文" panose="020B0300000000000000" charset="-122"/>
            </a:endParaRPr>
          </a:p>
        </p:txBody>
      </p:sp>
      <p:sp>
        <p:nvSpPr>
          <p:cNvPr id="23" name="Rectangle 24"/>
          <p:cNvSpPr>
            <a:spLocks noChangeArrowheads="1"/>
          </p:cNvSpPr>
          <p:nvPr/>
        </p:nvSpPr>
        <p:spPr bwMode="auto">
          <a:xfrm>
            <a:off x="6331545" y="1629986"/>
            <a:ext cx="2621386" cy="20595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第二阶段：</a:t>
            </a:r>
            <a:r>
              <a:rPr lang="en-US" altLang="zh-CN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2021.10.20-2021.12.25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605725" y="3317960"/>
            <a:ext cx="19638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sz="900" spc="300" dirty="0">
                <a:latin typeface="微软雅黑" panose="020B0503020204020204" pitchFamily="34" charset="-122"/>
                <a:ea typeface="微软雅黑" panose="020B0503020204020204" pitchFamily="34" charset="-122"/>
                <a:cs typeface="冬青黑体简体中文" panose="020B0300000000000000" charset="-122"/>
              </a:rPr>
              <a:t>联调和修改</a:t>
            </a:r>
            <a:r>
              <a:rPr lang="en-US" altLang="zh-CN" sz="900" spc="300" dirty="0">
                <a:latin typeface="微软雅黑" panose="020B0503020204020204" pitchFamily="34" charset="-122"/>
                <a:ea typeface="微软雅黑" panose="020B0503020204020204" pitchFamily="34" charset="-122"/>
                <a:cs typeface="冬青黑体简体中文" panose="020B0300000000000000" charset="-122"/>
              </a:rPr>
              <a:t>bug</a:t>
            </a:r>
            <a:endParaRPr lang="en-US" altLang="zh-CN" sz="900" spc="300" dirty="0">
              <a:latin typeface="微软雅黑" panose="020B0503020204020204" pitchFamily="34" charset="-122"/>
              <a:ea typeface="微软雅黑" panose="020B0503020204020204" pitchFamily="34" charset="-122"/>
              <a:cs typeface="冬青黑体简体中文" panose="020B0300000000000000" charset="-122"/>
            </a:endParaRPr>
          </a:p>
        </p:txBody>
      </p: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6331545" y="3027648"/>
            <a:ext cx="2396198" cy="2209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</a:t>
            </a: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阶段：</a:t>
            </a:r>
            <a:r>
              <a:rPr lang="en-US" altLang="zh-CN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2022.4.1-2022.6.30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050492" y="3305768"/>
            <a:ext cx="126790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sz="900" spc="300" dirty="0">
                <a:latin typeface="微软雅黑" panose="020B0503020204020204" pitchFamily="34" charset="-122"/>
                <a:ea typeface="微软雅黑" panose="020B0503020204020204" pitchFamily="34" charset="-122"/>
                <a:cs typeface="冬青黑体简体中文" panose="020B0300000000000000" charset="-122"/>
              </a:rPr>
              <a:t>编写代码、测试</a:t>
            </a:r>
            <a:endParaRPr lang="en-US" altLang="zh-CN" sz="900" spc="300" dirty="0">
              <a:latin typeface="微软雅黑" panose="020B0503020204020204" pitchFamily="34" charset="-122"/>
              <a:ea typeface="微软雅黑" panose="020B0503020204020204" pitchFamily="34" charset="-122"/>
              <a:cs typeface="冬青黑体简体中文" panose="020B0300000000000000" charset="-122"/>
            </a:endParaRPr>
          </a:p>
        </p:txBody>
      </p:sp>
      <p:sp>
        <p:nvSpPr>
          <p:cNvPr id="27" name="Rectangle 24"/>
          <p:cNvSpPr>
            <a:spLocks noChangeArrowheads="1"/>
          </p:cNvSpPr>
          <p:nvPr/>
        </p:nvSpPr>
        <p:spPr bwMode="auto">
          <a:xfrm>
            <a:off x="490777" y="2981478"/>
            <a:ext cx="2502748" cy="22098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</a:t>
            </a: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阶段：</a:t>
            </a:r>
            <a:r>
              <a:rPr lang="en-US" altLang="zh-CN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2021.12.1-2022.3.31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9" name="Freeform 157@|5FFC:16777215|FBC:16777215|LFC:16777215|LBC:16777215"/>
          <p:cNvSpPr>
            <a:spLocks noChangeAspect="1"/>
          </p:cNvSpPr>
          <p:nvPr/>
        </p:nvSpPr>
        <p:spPr bwMode="auto">
          <a:xfrm rot="5652873">
            <a:off x="5213730" y="1810839"/>
            <a:ext cx="300038" cy="360760"/>
          </a:xfrm>
          <a:custGeom>
            <a:avLst/>
            <a:gdLst>
              <a:gd name="T0" fmla="*/ 206367 w 449768"/>
              <a:gd name="T1" fmla="*/ 423375 h 538305"/>
              <a:gd name="T2" fmla="*/ 208536 w 449768"/>
              <a:gd name="T3" fmla="*/ 434347 h 538305"/>
              <a:gd name="T4" fmla="*/ 136133 w 449768"/>
              <a:gd name="T5" fmla="*/ 527584 h 538305"/>
              <a:gd name="T6" fmla="*/ 120760 w 449768"/>
              <a:gd name="T7" fmla="*/ 517169 h 538305"/>
              <a:gd name="T8" fmla="*/ 192667 w 449768"/>
              <a:gd name="T9" fmla="*/ 423933 h 538305"/>
              <a:gd name="T10" fmla="*/ 206367 w 449768"/>
              <a:gd name="T11" fmla="*/ 423375 h 538305"/>
              <a:gd name="T12" fmla="*/ 158371 w 449768"/>
              <a:gd name="T13" fmla="*/ 386315 h 538305"/>
              <a:gd name="T14" fmla="*/ 160292 w 449768"/>
              <a:gd name="T15" fmla="*/ 397002 h 538305"/>
              <a:gd name="T16" fmla="*/ 51725 w 449768"/>
              <a:gd name="T17" fmla="*/ 536376 h 538305"/>
              <a:gd name="T18" fmla="*/ 41315 w 449768"/>
              <a:gd name="T19" fmla="*/ 525997 h 538305"/>
              <a:gd name="T20" fmla="*/ 144924 w 449768"/>
              <a:gd name="T21" fmla="*/ 387118 h 538305"/>
              <a:gd name="T22" fmla="*/ 158371 w 449768"/>
              <a:gd name="T23" fmla="*/ 386315 h 538305"/>
              <a:gd name="T24" fmla="*/ 112005 w 449768"/>
              <a:gd name="T25" fmla="*/ 349971 h 538305"/>
              <a:gd name="T26" fmla="*/ 113740 w 449768"/>
              <a:gd name="T27" fmla="*/ 362927 h 538305"/>
              <a:gd name="T28" fmla="*/ 41338 w 449768"/>
              <a:gd name="T29" fmla="*/ 455221 h 538305"/>
              <a:gd name="T30" fmla="*/ 25965 w 449768"/>
              <a:gd name="T31" fmla="*/ 444857 h 538305"/>
              <a:gd name="T32" fmla="*/ 98367 w 449768"/>
              <a:gd name="T33" fmla="*/ 352562 h 538305"/>
              <a:gd name="T34" fmla="*/ 112005 w 449768"/>
              <a:gd name="T35" fmla="*/ 349971 h 538305"/>
              <a:gd name="T36" fmla="*/ 287508 w 449768"/>
              <a:gd name="T37" fmla="*/ 153269 h 538305"/>
              <a:gd name="T38" fmla="*/ 261020 w 449768"/>
              <a:gd name="T39" fmla="*/ 165441 h 538305"/>
              <a:gd name="T40" fmla="*/ 255548 w 449768"/>
              <a:gd name="T41" fmla="*/ 175874 h 538305"/>
              <a:gd name="T42" fmla="*/ 276441 w 449768"/>
              <a:gd name="T43" fmla="*/ 232511 h 538305"/>
              <a:gd name="T44" fmla="*/ 328174 w 449768"/>
              <a:gd name="T45" fmla="*/ 227543 h 538305"/>
              <a:gd name="T46" fmla="*/ 333645 w 449768"/>
              <a:gd name="T47" fmla="*/ 217110 h 538305"/>
              <a:gd name="T48" fmla="*/ 317727 w 449768"/>
              <a:gd name="T49" fmla="*/ 160472 h 538305"/>
              <a:gd name="T50" fmla="*/ 287508 w 449768"/>
              <a:gd name="T51" fmla="*/ 153269 h 538305"/>
              <a:gd name="T52" fmla="*/ 437111 w 449768"/>
              <a:gd name="T53" fmla="*/ 0 h 538305"/>
              <a:gd name="T54" fmla="*/ 442086 w 449768"/>
              <a:gd name="T55" fmla="*/ 0 h 538305"/>
              <a:gd name="T56" fmla="*/ 447557 w 449768"/>
              <a:gd name="T57" fmla="*/ 4968 h 538305"/>
              <a:gd name="T58" fmla="*/ 447557 w 449768"/>
              <a:gd name="T59" fmla="*/ 9937 h 538305"/>
              <a:gd name="T60" fmla="*/ 447557 w 449768"/>
              <a:gd name="T61" fmla="*/ 20370 h 538305"/>
              <a:gd name="T62" fmla="*/ 447557 w 449768"/>
              <a:gd name="T63" fmla="*/ 46204 h 538305"/>
              <a:gd name="T64" fmla="*/ 442086 w 449768"/>
              <a:gd name="T65" fmla="*/ 103338 h 538305"/>
              <a:gd name="T66" fmla="*/ 442086 w 449768"/>
              <a:gd name="T67" fmla="*/ 113771 h 538305"/>
              <a:gd name="T68" fmla="*/ 437111 w 449768"/>
              <a:gd name="T69" fmla="*/ 134141 h 538305"/>
              <a:gd name="T70" fmla="*/ 421194 w 449768"/>
              <a:gd name="T71" fmla="*/ 175874 h 538305"/>
              <a:gd name="T72" fmla="*/ 354040 w 449768"/>
              <a:gd name="T73" fmla="*/ 289645 h 538305"/>
              <a:gd name="T74" fmla="*/ 344091 w 449768"/>
              <a:gd name="T75" fmla="*/ 325913 h 538305"/>
              <a:gd name="T76" fmla="*/ 276441 w 449768"/>
              <a:gd name="T77" fmla="*/ 506754 h 538305"/>
              <a:gd name="T78" fmla="*/ 261020 w 449768"/>
              <a:gd name="T79" fmla="*/ 496321 h 538305"/>
              <a:gd name="T80" fmla="*/ 17278 w 449768"/>
              <a:gd name="T81" fmla="*/ 310511 h 538305"/>
              <a:gd name="T82" fmla="*/ 1858 w 449768"/>
              <a:gd name="T83" fmla="*/ 289645 h 538305"/>
              <a:gd name="T84" fmla="*/ 162528 w 449768"/>
              <a:gd name="T85" fmla="*/ 186307 h 538305"/>
              <a:gd name="T86" fmla="*/ 193369 w 449768"/>
              <a:gd name="T87" fmla="*/ 165441 h 538305"/>
              <a:gd name="T88" fmla="*/ 312753 w 449768"/>
              <a:gd name="T89" fmla="*/ 51669 h 538305"/>
              <a:gd name="T90" fmla="*/ 400799 w 449768"/>
              <a:gd name="T91" fmla="*/ 9937 h 538305"/>
              <a:gd name="T92" fmla="*/ 426665 w 449768"/>
              <a:gd name="T93" fmla="*/ 4968 h 538305"/>
              <a:gd name="T94" fmla="*/ 437111 w 449768"/>
              <a:gd name="T95" fmla="*/ 0 h 538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49768" h="538305">
                <a:moveTo>
                  <a:pt x="206367" y="423375"/>
                </a:moveTo>
                <a:cubicBezTo>
                  <a:pt x="209652" y="425297"/>
                  <a:pt x="211016" y="429140"/>
                  <a:pt x="208536" y="434347"/>
                </a:cubicBezTo>
                <a:cubicBezTo>
                  <a:pt x="198122" y="460136"/>
                  <a:pt x="172335" y="506754"/>
                  <a:pt x="136133" y="527584"/>
                </a:cubicBezTo>
                <a:cubicBezTo>
                  <a:pt x="125719" y="532543"/>
                  <a:pt x="115305" y="527584"/>
                  <a:pt x="120760" y="517169"/>
                </a:cubicBezTo>
                <a:cubicBezTo>
                  <a:pt x="130678" y="491380"/>
                  <a:pt x="151507" y="450217"/>
                  <a:pt x="192667" y="423933"/>
                </a:cubicBezTo>
                <a:cubicBezTo>
                  <a:pt x="197874" y="421453"/>
                  <a:pt x="203081" y="421453"/>
                  <a:pt x="206367" y="423375"/>
                </a:cubicBezTo>
                <a:close/>
                <a:moveTo>
                  <a:pt x="158371" y="386315"/>
                </a:moveTo>
                <a:cubicBezTo>
                  <a:pt x="161532" y="388230"/>
                  <a:pt x="162771" y="392060"/>
                  <a:pt x="160292" y="397002"/>
                </a:cubicBezTo>
                <a:cubicBezTo>
                  <a:pt x="144924" y="433081"/>
                  <a:pt x="113693" y="500297"/>
                  <a:pt x="51725" y="536376"/>
                </a:cubicBezTo>
                <a:cubicBezTo>
                  <a:pt x="41315" y="541318"/>
                  <a:pt x="36357" y="536376"/>
                  <a:pt x="41315" y="525997"/>
                </a:cubicBezTo>
                <a:cubicBezTo>
                  <a:pt x="51725" y="489918"/>
                  <a:pt x="82957" y="422702"/>
                  <a:pt x="144924" y="387118"/>
                </a:cubicBezTo>
                <a:cubicBezTo>
                  <a:pt x="150130" y="384399"/>
                  <a:pt x="155211" y="384399"/>
                  <a:pt x="158371" y="386315"/>
                </a:cubicBezTo>
                <a:close/>
                <a:moveTo>
                  <a:pt x="112005" y="349971"/>
                </a:moveTo>
                <a:cubicBezTo>
                  <a:pt x="115228" y="352562"/>
                  <a:pt x="116468" y="357744"/>
                  <a:pt x="113740" y="362927"/>
                </a:cubicBezTo>
                <a:cubicBezTo>
                  <a:pt x="103326" y="388591"/>
                  <a:pt x="77539" y="429556"/>
                  <a:pt x="41338" y="455221"/>
                </a:cubicBezTo>
                <a:cubicBezTo>
                  <a:pt x="25965" y="460157"/>
                  <a:pt x="21006" y="455221"/>
                  <a:pt x="25965" y="444857"/>
                </a:cubicBezTo>
                <a:cubicBezTo>
                  <a:pt x="36379" y="419192"/>
                  <a:pt x="57207" y="378227"/>
                  <a:pt x="98367" y="352562"/>
                </a:cubicBezTo>
                <a:cubicBezTo>
                  <a:pt x="103574" y="347380"/>
                  <a:pt x="108781" y="347380"/>
                  <a:pt x="112005" y="349971"/>
                </a:cubicBezTo>
                <a:close/>
                <a:moveTo>
                  <a:pt x="287508" y="153269"/>
                </a:moveTo>
                <a:cubicBezTo>
                  <a:pt x="277809" y="153890"/>
                  <a:pt x="268730" y="157740"/>
                  <a:pt x="261020" y="165441"/>
                </a:cubicBezTo>
                <a:cubicBezTo>
                  <a:pt x="261020" y="170409"/>
                  <a:pt x="261020" y="170409"/>
                  <a:pt x="255548" y="175874"/>
                </a:cubicBezTo>
                <a:cubicBezTo>
                  <a:pt x="245600" y="196243"/>
                  <a:pt x="250574" y="222575"/>
                  <a:pt x="276441" y="232511"/>
                </a:cubicBezTo>
                <a:cubicBezTo>
                  <a:pt x="291861" y="242944"/>
                  <a:pt x="317727" y="242944"/>
                  <a:pt x="328174" y="227543"/>
                </a:cubicBezTo>
                <a:cubicBezTo>
                  <a:pt x="333645" y="222575"/>
                  <a:pt x="333645" y="222575"/>
                  <a:pt x="333645" y="217110"/>
                </a:cubicBezTo>
                <a:cubicBezTo>
                  <a:pt x="349066" y="196243"/>
                  <a:pt x="338620" y="170409"/>
                  <a:pt x="317727" y="160472"/>
                </a:cubicBezTo>
                <a:cubicBezTo>
                  <a:pt x="307530" y="155256"/>
                  <a:pt x="297208" y="152648"/>
                  <a:pt x="287508" y="153269"/>
                </a:cubicBezTo>
                <a:close/>
                <a:moveTo>
                  <a:pt x="437111" y="0"/>
                </a:moveTo>
                <a:lnTo>
                  <a:pt x="442086" y="0"/>
                </a:lnTo>
                <a:cubicBezTo>
                  <a:pt x="447557" y="0"/>
                  <a:pt x="452532" y="0"/>
                  <a:pt x="447557" y="4968"/>
                </a:cubicBezTo>
                <a:lnTo>
                  <a:pt x="447557" y="9937"/>
                </a:lnTo>
                <a:cubicBezTo>
                  <a:pt x="452532" y="15402"/>
                  <a:pt x="447557" y="15402"/>
                  <a:pt x="447557" y="20370"/>
                </a:cubicBezTo>
                <a:cubicBezTo>
                  <a:pt x="447557" y="25835"/>
                  <a:pt x="447557" y="36268"/>
                  <a:pt x="447557" y="46204"/>
                </a:cubicBezTo>
                <a:cubicBezTo>
                  <a:pt x="447557" y="62102"/>
                  <a:pt x="447557" y="82472"/>
                  <a:pt x="442086" y="103338"/>
                </a:cubicBezTo>
                <a:cubicBezTo>
                  <a:pt x="442086" y="108306"/>
                  <a:pt x="442086" y="108306"/>
                  <a:pt x="442086" y="113771"/>
                </a:cubicBezTo>
                <a:cubicBezTo>
                  <a:pt x="437111" y="124205"/>
                  <a:pt x="437111" y="129173"/>
                  <a:pt x="437111" y="134141"/>
                </a:cubicBezTo>
                <a:cubicBezTo>
                  <a:pt x="431640" y="150039"/>
                  <a:pt x="426665" y="165441"/>
                  <a:pt x="421194" y="175874"/>
                </a:cubicBezTo>
                <a:cubicBezTo>
                  <a:pt x="406271" y="212141"/>
                  <a:pt x="385378" y="248409"/>
                  <a:pt x="354040" y="289645"/>
                </a:cubicBezTo>
                <a:cubicBezTo>
                  <a:pt x="349066" y="294613"/>
                  <a:pt x="344091" y="315479"/>
                  <a:pt x="344091" y="325913"/>
                </a:cubicBezTo>
                <a:cubicBezTo>
                  <a:pt x="354040" y="367148"/>
                  <a:pt x="359512" y="460053"/>
                  <a:pt x="276441" y="506754"/>
                </a:cubicBezTo>
                <a:cubicBezTo>
                  <a:pt x="265994" y="517187"/>
                  <a:pt x="255548" y="512219"/>
                  <a:pt x="261020" y="496321"/>
                </a:cubicBezTo>
                <a:cubicBezTo>
                  <a:pt x="261020" y="439684"/>
                  <a:pt x="240128" y="305046"/>
                  <a:pt x="17278" y="310511"/>
                </a:cubicBezTo>
                <a:cubicBezTo>
                  <a:pt x="1858" y="310511"/>
                  <a:pt x="-3117" y="300078"/>
                  <a:pt x="1858" y="289645"/>
                </a:cubicBezTo>
                <a:cubicBezTo>
                  <a:pt x="17278" y="253377"/>
                  <a:pt x="59062" y="180842"/>
                  <a:pt x="162528" y="186307"/>
                </a:cubicBezTo>
                <a:cubicBezTo>
                  <a:pt x="172975" y="186307"/>
                  <a:pt x="188395" y="175874"/>
                  <a:pt x="193369" y="165441"/>
                </a:cubicBezTo>
                <a:cubicBezTo>
                  <a:pt x="214261" y="139606"/>
                  <a:pt x="250574" y="87937"/>
                  <a:pt x="312753" y="51669"/>
                </a:cubicBezTo>
                <a:cubicBezTo>
                  <a:pt x="349066" y="25835"/>
                  <a:pt x="379907" y="15402"/>
                  <a:pt x="400799" y="9937"/>
                </a:cubicBezTo>
                <a:cubicBezTo>
                  <a:pt x="416219" y="9937"/>
                  <a:pt x="426665" y="9937"/>
                  <a:pt x="426665" y="4968"/>
                </a:cubicBezTo>
                <a:cubicBezTo>
                  <a:pt x="431640" y="4968"/>
                  <a:pt x="431640" y="0"/>
                  <a:pt x="4371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endParaRPr lang="zh-CN" altLang="en-US" sz="1020"/>
          </a:p>
        </p:txBody>
      </p:sp>
      <p:sp>
        <p:nvSpPr>
          <p:cNvPr id="40" name="Freeform 157@|5FFC:16777215|FBC:16777215|LFC:16777215|LBC:16777215"/>
          <p:cNvSpPr>
            <a:spLocks noChangeAspect="1"/>
          </p:cNvSpPr>
          <p:nvPr/>
        </p:nvSpPr>
        <p:spPr bwMode="auto">
          <a:xfrm rot="11600798">
            <a:off x="5213730" y="3338401"/>
            <a:ext cx="300038" cy="360760"/>
          </a:xfrm>
          <a:custGeom>
            <a:avLst/>
            <a:gdLst>
              <a:gd name="T0" fmla="*/ 206367 w 449768"/>
              <a:gd name="T1" fmla="*/ 423375 h 538305"/>
              <a:gd name="T2" fmla="*/ 208536 w 449768"/>
              <a:gd name="T3" fmla="*/ 434347 h 538305"/>
              <a:gd name="T4" fmla="*/ 136133 w 449768"/>
              <a:gd name="T5" fmla="*/ 527584 h 538305"/>
              <a:gd name="T6" fmla="*/ 120760 w 449768"/>
              <a:gd name="T7" fmla="*/ 517169 h 538305"/>
              <a:gd name="T8" fmla="*/ 192667 w 449768"/>
              <a:gd name="T9" fmla="*/ 423933 h 538305"/>
              <a:gd name="T10" fmla="*/ 206367 w 449768"/>
              <a:gd name="T11" fmla="*/ 423375 h 538305"/>
              <a:gd name="T12" fmla="*/ 158371 w 449768"/>
              <a:gd name="T13" fmla="*/ 386315 h 538305"/>
              <a:gd name="T14" fmla="*/ 160292 w 449768"/>
              <a:gd name="T15" fmla="*/ 397002 h 538305"/>
              <a:gd name="T16" fmla="*/ 51725 w 449768"/>
              <a:gd name="T17" fmla="*/ 536376 h 538305"/>
              <a:gd name="T18" fmla="*/ 41315 w 449768"/>
              <a:gd name="T19" fmla="*/ 525997 h 538305"/>
              <a:gd name="T20" fmla="*/ 144924 w 449768"/>
              <a:gd name="T21" fmla="*/ 387118 h 538305"/>
              <a:gd name="T22" fmla="*/ 158371 w 449768"/>
              <a:gd name="T23" fmla="*/ 386315 h 538305"/>
              <a:gd name="T24" fmla="*/ 112005 w 449768"/>
              <a:gd name="T25" fmla="*/ 349971 h 538305"/>
              <a:gd name="T26" fmla="*/ 113740 w 449768"/>
              <a:gd name="T27" fmla="*/ 362927 h 538305"/>
              <a:gd name="T28" fmla="*/ 41338 w 449768"/>
              <a:gd name="T29" fmla="*/ 455221 h 538305"/>
              <a:gd name="T30" fmla="*/ 25965 w 449768"/>
              <a:gd name="T31" fmla="*/ 444857 h 538305"/>
              <a:gd name="T32" fmla="*/ 98367 w 449768"/>
              <a:gd name="T33" fmla="*/ 352562 h 538305"/>
              <a:gd name="T34" fmla="*/ 112005 w 449768"/>
              <a:gd name="T35" fmla="*/ 349971 h 538305"/>
              <a:gd name="T36" fmla="*/ 287508 w 449768"/>
              <a:gd name="T37" fmla="*/ 153269 h 538305"/>
              <a:gd name="T38" fmla="*/ 261020 w 449768"/>
              <a:gd name="T39" fmla="*/ 165441 h 538305"/>
              <a:gd name="T40" fmla="*/ 255548 w 449768"/>
              <a:gd name="T41" fmla="*/ 175874 h 538305"/>
              <a:gd name="T42" fmla="*/ 276441 w 449768"/>
              <a:gd name="T43" fmla="*/ 232511 h 538305"/>
              <a:gd name="T44" fmla="*/ 328174 w 449768"/>
              <a:gd name="T45" fmla="*/ 227543 h 538305"/>
              <a:gd name="T46" fmla="*/ 333645 w 449768"/>
              <a:gd name="T47" fmla="*/ 217110 h 538305"/>
              <a:gd name="T48" fmla="*/ 317727 w 449768"/>
              <a:gd name="T49" fmla="*/ 160472 h 538305"/>
              <a:gd name="T50" fmla="*/ 287508 w 449768"/>
              <a:gd name="T51" fmla="*/ 153269 h 538305"/>
              <a:gd name="T52" fmla="*/ 437111 w 449768"/>
              <a:gd name="T53" fmla="*/ 0 h 538305"/>
              <a:gd name="T54" fmla="*/ 442086 w 449768"/>
              <a:gd name="T55" fmla="*/ 0 h 538305"/>
              <a:gd name="T56" fmla="*/ 447557 w 449768"/>
              <a:gd name="T57" fmla="*/ 4968 h 538305"/>
              <a:gd name="T58" fmla="*/ 447557 w 449768"/>
              <a:gd name="T59" fmla="*/ 9937 h 538305"/>
              <a:gd name="T60" fmla="*/ 447557 w 449768"/>
              <a:gd name="T61" fmla="*/ 20370 h 538305"/>
              <a:gd name="T62" fmla="*/ 447557 w 449768"/>
              <a:gd name="T63" fmla="*/ 46204 h 538305"/>
              <a:gd name="T64" fmla="*/ 442086 w 449768"/>
              <a:gd name="T65" fmla="*/ 103338 h 538305"/>
              <a:gd name="T66" fmla="*/ 442086 w 449768"/>
              <a:gd name="T67" fmla="*/ 113771 h 538305"/>
              <a:gd name="T68" fmla="*/ 437111 w 449768"/>
              <a:gd name="T69" fmla="*/ 134141 h 538305"/>
              <a:gd name="T70" fmla="*/ 421194 w 449768"/>
              <a:gd name="T71" fmla="*/ 175874 h 538305"/>
              <a:gd name="T72" fmla="*/ 354040 w 449768"/>
              <a:gd name="T73" fmla="*/ 289645 h 538305"/>
              <a:gd name="T74" fmla="*/ 344091 w 449768"/>
              <a:gd name="T75" fmla="*/ 325913 h 538305"/>
              <a:gd name="T76" fmla="*/ 276441 w 449768"/>
              <a:gd name="T77" fmla="*/ 506754 h 538305"/>
              <a:gd name="T78" fmla="*/ 261020 w 449768"/>
              <a:gd name="T79" fmla="*/ 496321 h 538305"/>
              <a:gd name="T80" fmla="*/ 17278 w 449768"/>
              <a:gd name="T81" fmla="*/ 310511 h 538305"/>
              <a:gd name="T82" fmla="*/ 1858 w 449768"/>
              <a:gd name="T83" fmla="*/ 289645 h 538305"/>
              <a:gd name="T84" fmla="*/ 162528 w 449768"/>
              <a:gd name="T85" fmla="*/ 186307 h 538305"/>
              <a:gd name="T86" fmla="*/ 193369 w 449768"/>
              <a:gd name="T87" fmla="*/ 165441 h 538305"/>
              <a:gd name="T88" fmla="*/ 312753 w 449768"/>
              <a:gd name="T89" fmla="*/ 51669 h 538305"/>
              <a:gd name="T90" fmla="*/ 400799 w 449768"/>
              <a:gd name="T91" fmla="*/ 9937 h 538305"/>
              <a:gd name="T92" fmla="*/ 426665 w 449768"/>
              <a:gd name="T93" fmla="*/ 4968 h 538305"/>
              <a:gd name="T94" fmla="*/ 437111 w 449768"/>
              <a:gd name="T95" fmla="*/ 0 h 538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49768" h="538305">
                <a:moveTo>
                  <a:pt x="206367" y="423375"/>
                </a:moveTo>
                <a:cubicBezTo>
                  <a:pt x="209652" y="425297"/>
                  <a:pt x="211016" y="429140"/>
                  <a:pt x="208536" y="434347"/>
                </a:cubicBezTo>
                <a:cubicBezTo>
                  <a:pt x="198122" y="460136"/>
                  <a:pt x="172335" y="506754"/>
                  <a:pt x="136133" y="527584"/>
                </a:cubicBezTo>
                <a:cubicBezTo>
                  <a:pt x="125719" y="532543"/>
                  <a:pt x="115305" y="527584"/>
                  <a:pt x="120760" y="517169"/>
                </a:cubicBezTo>
                <a:cubicBezTo>
                  <a:pt x="130678" y="491380"/>
                  <a:pt x="151507" y="450217"/>
                  <a:pt x="192667" y="423933"/>
                </a:cubicBezTo>
                <a:cubicBezTo>
                  <a:pt x="197874" y="421453"/>
                  <a:pt x="203081" y="421453"/>
                  <a:pt x="206367" y="423375"/>
                </a:cubicBezTo>
                <a:close/>
                <a:moveTo>
                  <a:pt x="158371" y="386315"/>
                </a:moveTo>
                <a:cubicBezTo>
                  <a:pt x="161532" y="388230"/>
                  <a:pt x="162771" y="392060"/>
                  <a:pt x="160292" y="397002"/>
                </a:cubicBezTo>
                <a:cubicBezTo>
                  <a:pt x="144924" y="433081"/>
                  <a:pt x="113693" y="500297"/>
                  <a:pt x="51725" y="536376"/>
                </a:cubicBezTo>
                <a:cubicBezTo>
                  <a:pt x="41315" y="541318"/>
                  <a:pt x="36357" y="536376"/>
                  <a:pt x="41315" y="525997"/>
                </a:cubicBezTo>
                <a:cubicBezTo>
                  <a:pt x="51725" y="489918"/>
                  <a:pt x="82957" y="422702"/>
                  <a:pt x="144924" y="387118"/>
                </a:cubicBezTo>
                <a:cubicBezTo>
                  <a:pt x="150130" y="384399"/>
                  <a:pt x="155211" y="384399"/>
                  <a:pt x="158371" y="386315"/>
                </a:cubicBezTo>
                <a:close/>
                <a:moveTo>
                  <a:pt x="112005" y="349971"/>
                </a:moveTo>
                <a:cubicBezTo>
                  <a:pt x="115228" y="352562"/>
                  <a:pt x="116468" y="357744"/>
                  <a:pt x="113740" y="362927"/>
                </a:cubicBezTo>
                <a:cubicBezTo>
                  <a:pt x="103326" y="388591"/>
                  <a:pt x="77539" y="429556"/>
                  <a:pt x="41338" y="455221"/>
                </a:cubicBezTo>
                <a:cubicBezTo>
                  <a:pt x="25965" y="460157"/>
                  <a:pt x="21006" y="455221"/>
                  <a:pt x="25965" y="444857"/>
                </a:cubicBezTo>
                <a:cubicBezTo>
                  <a:pt x="36379" y="419192"/>
                  <a:pt x="57207" y="378227"/>
                  <a:pt x="98367" y="352562"/>
                </a:cubicBezTo>
                <a:cubicBezTo>
                  <a:pt x="103574" y="347380"/>
                  <a:pt x="108781" y="347380"/>
                  <a:pt x="112005" y="349971"/>
                </a:cubicBezTo>
                <a:close/>
                <a:moveTo>
                  <a:pt x="287508" y="153269"/>
                </a:moveTo>
                <a:cubicBezTo>
                  <a:pt x="277809" y="153890"/>
                  <a:pt x="268730" y="157740"/>
                  <a:pt x="261020" y="165441"/>
                </a:cubicBezTo>
                <a:cubicBezTo>
                  <a:pt x="261020" y="170409"/>
                  <a:pt x="261020" y="170409"/>
                  <a:pt x="255548" y="175874"/>
                </a:cubicBezTo>
                <a:cubicBezTo>
                  <a:pt x="245600" y="196243"/>
                  <a:pt x="250574" y="222575"/>
                  <a:pt x="276441" y="232511"/>
                </a:cubicBezTo>
                <a:cubicBezTo>
                  <a:pt x="291861" y="242944"/>
                  <a:pt x="317727" y="242944"/>
                  <a:pt x="328174" y="227543"/>
                </a:cubicBezTo>
                <a:cubicBezTo>
                  <a:pt x="333645" y="222575"/>
                  <a:pt x="333645" y="222575"/>
                  <a:pt x="333645" y="217110"/>
                </a:cubicBezTo>
                <a:cubicBezTo>
                  <a:pt x="349066" y="196243"/>
                  <a:pt x="338620" y="170409"/>
                  <a:pt x="317727" y="160472"/>
                </a:cubicBezTo>
                <a:cubicBezTo>
                  <a:pt x="307530" y="155256"/>
                  <a:pt x="297208" y="152648"/>
                  <a:pt x="287508" y="153269"/>
                </a:cubicBezTo>
                <a:close/>
                <a:moveTo>
                  <a:pt x="437111" y="0"/>
                </a:moveTo>
                <a:lnTo>
                  <a:pt x="442086" y="0"/>
                </a:lnTo>
                <a:cubicBezTo>
                  <a:pt x="447557" y="0"/>
                  <a:pt x="452532" y="0"/>
                  <a:pt x="447557" y="4968"/>
                </a:cubicBezTo>
                <a:lnTo>
                  <a:pt x="447557" y="9937"/>
                </a:lnTo>
                <a:cubicBezTo>
                  <a:pt x="452532" y="15402"/>
                  <a:pt x="447557" y="15402"/>
                  <a:pt x="447557" y="20370"/>
                </a:cubicBezTo>
                <a:cubicBezTo>
                  <a:pt x="447557" y="25835"/>
                  <a:pt x="447557" y="36268"/>
                  <a:pt x="447557" y="46204"/>
                </a:cubicBezTo>
                <a:cubicBezTo>
                  <a:pt x="447557" y="62102"/>
                  <a:pt x="447557" y="82472"/>
                  <a:pt x="442086" y="103338"/>
                </a:cubicBezTo>
                <a:cubicBezTo>
                  <a:pt x="442086" y="108306"/>
                  <a:pt x="442086" y="108306"/>
                  <a:pt x="442086" y="113771"/>
                </a:cubicBezTo>
                <a:cubicBezTo>
                  <a:pt x="437111" y="124205"/>
                  <a:pt x="437111" y="129173"/>
                  <a:pt x="437111" y="134141"/>
                </a:cubicBezTo>
                <a:cubicBezTo>
                  <a:pt x="431640" y="150039"/>
                  <a:pt x="426665" y="165441"/>
                  <a:pt x="421194" y="175874"/>
                </a:cubicBezTo>
                <a:cubicBezTo>
                  <a:pt x="406271" y="212141"/>
                  <a:pt x="385378" y="248409"/>
                  <a:pt x="354040" y="289645"/>
                </a:cubicBezTo>
                <a:cubicBezTo>
                  <a:pt x="349066" y="294613"/>
                  <a:pt x="344091" y="315479"/>
                  <a:pt x="344091" y="325913"/>
                </a:cubicBezTo>
                <a:cubicBezTo>
                  <a:pt x="354040" y="367148"/>
                  <a:pt x="359512" y="460053"/>
                  <a:pt x="276441" y="506754"/>
                </a:cubicBezTo>
                <a:cubicBezTo>
                  <a:pt x="265994" y="517187"/>
                  <a:pt x="255548" y="512219"/>
                  <a:pt x="261020" y="496321"/>
                </a:cubicBezTo>
                <a:cubicBezTo>
                  <a:pt x="261020" y="439684"/>
                  <a:pt x="240128" y="305046"/>
                  <a:pt x="17278" y="310511"/>
                </a:cubicBezTo>
                <a:cubicBezTo>
                  <a:pt x="1858" y="310511"/>
                  <a:pt x="-3117" y="300078"/>
                  <a:pt x="1858" y="289645"/>
                </a:cubicBezTo>
                <a:cubicBezTo>
                  <a:pt x="17278" y="253377"/>
                  <a:pt x="59062" y="180842"/>
                  <a:pt x="162528" y="186307"/>
                </a:cubicBezTo>
                <a:cubicBezTo>
                  <a:pt x="172975" y="186307"/>
                  <a:pt x="188395" y="175874"/>
                  <a:pt x="193369" y="165441"/>
                </a:cubicBezTo>
                <a:cubicBezTo>
                  <a:pt x="214261" y="139606"/>
                  <a:pt x="250574" y="87937"/>
                  <a:pt x="312753" y="51669"/>
                </a:cubicBezTo>
                <a:cubicBezTo>
                  <a:pt x="349066" y="25835"/>
                  <a:pt x="379907" y="15402"/>
                  <a:pt x="400799" y="9937"/>
                </a:cubicBezTo>
                <a:cubicBezTo>
                  <a:pt x="416219" y="9937"/>
                  <a:pt x="426665" y="9937"/>
                  <a:pt x="426665" y="4968"/>
                </a:cubicBezTo>
                <a:cubicBezTo>
                  <a:pt x="431640" y="4968"/>
                  <a:pt x="431640" y="0"/>
                  <a:pt x="4371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endParaRPr lang="zh-CN" altLang="en-US" sz="1020"/>
          </a:p>
        </p:txBody>
      </p:sp>
      <p:sp>
        <p:nvSpPr>
          <p:cNvPr id="41" name="Freeform 157@|5FFC:16777215|FBC:16777215|LFC:16777215|LBC:16777215"/>
          <p:cNvSpPr>
            <a:spLocks noChangeAspect="1"/>
          </p:cNvSpPr>
          <p:nvPr/>
        </p:nvSpPr>
        <p:spPr bwMode="auto">
          <a:xfrm rot="16990018">
            <a:off x="3709717" y="3194216"/>
            <a:ext cx="300038" cy="360760"/>
          </a:xfrm>
          <a:custGeom>
            <a:avLst/>
            <a:gdLst>
              <a:gd name="T0" fmla="*/ 206367 w 449768"/>
              <a:gd name="T1" fmla="*/ 423375 h 538305"/>
              <a:gd name="T2" fmla="*/ 208536 w 449768"/>
              <a:gd name="T3" fmla="*/ 434347 h 538305"/>
              <a:gd name="T4" fmla="*/ 136133 w 449768"/>
              <a:gd name="T5" fmla="*/ 527584 h 538305"/>
              <a:gd name="T6" fmla="*/ 120760 w 449768"/>
              <a:gd name="T7" fmla="*/ 517169 h 538305"/>
              <a:gd name="T8" fmla="*/ 192667 w 449768"/>
              <a:gd name="T9" fmla="*/ 423933 h 538305"/>
              <a:gd name="T10" fmla="*/ 206367 w 449768"/>
              <a:gd name="T11" fmla="*/ 423375 h 538305"/>
              <a:gd name="T12" fmla="*/ 158371 w 449768"/>
              <a:gd name="T13" fmla="*/ 386315 h 538305"/>
              <a:gd name="T14" fmla="*/ 160292 w 449768"/>
              <a:gd name="T15" fmla="*/ 397002 h 538305"/>
              <a:gd name="T16" fmla="*/ 51725 w 449768"/>
              <a:gd name="T17" fmla="*/ 536376 h 538305"/>
              <a:gd name="T18" fmla="*/ 41315 w 449768"/>
              <a:gd name="T19" fmla="*/ 525997 h 538305"/>
              <a:gd name="T20" fmla="*/ 144924 w 449768"/>
              <a:gd name="T21" fmla="*/ 387118 h 538305"/>
              <a:gd name="T22" fmla="*/ 158371 w 449768"/>
              <a:gd name="T23" fmla="*/ 386315 h 538305"/>
              <a:gd name="T24" fmla="*/ 112005 w 449768"/>
              <a:gd name="T25" fmla="*/ 349971 h 538305"/>
              <a:gd name="T26" fmla="*/ 113740 w 449768"/>
              <a:gd name="T27" fmla="*/ 362927 h 538305"/>
              <a:gd name="T28" fmla="*/ 41338 w 449768"/>
              <a:gd name="T29" fmla="*/ 455221 h 538305"/>
              <a:gd name="T30" fmla="*/ 25965 w 449768"/>
              <a:gd name="T31" fmla="*/ 444857 h 538305"/>
              <a:gd name="T32" fmla="*/ 98367 w 449768"/>
              <a:gd name="T33" fmla="*/ 352562 h 538305"/>
              <a:gd name="T34" fmla="*/ 112005 w 449768"/>
              <a:gd name="T35" fmla="*/ 349971 h 538305"/>
              <a:gd name="T36" fmla="*/ 287508 w 449768"/>
              <a:gd name="T37" fmla="*/ 153269 h 538305"/>
              <a:gd name="T38" fmla="*/ 261020 w 449768"/>
              <a:gd name="T39" fmla="*/ 165441 h 538305"/>
              <a:gd name="T40" fmla="*/ 255548 w 449768"/>
              <a:gd name="T41" fmla="*/ 175874 h 538305"/>
              <a:gd name="T42" fmla="*/ 276441 w 449768"/>
              <a:gd name="T43" fmla="*/ 232511 h 538305"/>
              <a:gd name="T44" fmla="*/ 328174 w 449768"/>
              <a:gd name="T45" fmla="*/ 227543 h 538305"/>
              <a:gd name="T46" fmla="*/ 333645 w 449768"/>
              <a:gd name="T47" fmla="*/ 217110 h 538305"/>
              <a:gd name="T48" fmla="*/ 317727 w 449768"/>
              <a:gd name="T49" fmla="*/ 160472 h 538305"/>
              <a:gd name="T50" fmla="*/ 287508 w 449768"/>
              <a:gd name="T51" fmla="*/ 153269 h 538305"/>
              <a:gd name="T52" fmla="*/ 437111 w 449768"/>
              <a:gd name="T53" fmla="*/ 0 h 538305"/>
              <a:gd name="T54" fmla="*/ 442086 w 449768"/>
              <a:gd name="T55" fmla="*/ 0 h 538305"/>
              <a:gd name="T56" fmla="*/ 447557 w 449768"/>
              <a:gd name="T57" fmla="*/ 4968 h 538305"/>
              <a:gd name="T58" fmla="*/ 447557 w 449768"/>
              <a:gd name="T59" fmla="*/ 9937 h 538305"/>
              <a:gd name="T60" fmla="*/ 447557 w 449768"/>
              <a:gd name="T61" fmla="*/ 20370 h 538305"/>
              <a:gd name="T62" fmla="*/ 447557 w 449768"/>
              <a:gd name="T63" fmla="*/ 46204 h 538305"/>
              <a:gd name="T64" fmla="*/ 442086 w 449768"/>
              <a:gd name="T65" fmla="*/ 103338 h 538305"/>
              <a:gd name="T66" fmla="*/ 442086 w 449768"/>
              <a:gd name="T67" fmla="*/ 113771 h 538305"/>
              <a:gd name="T68" fmla="*/ 437111 w 449768"/>
              <a:gd name="T69" fmla="*/ 134141 h 538305"/>
              <a:gd name="T70" fmla="*/ 421194 w 449768"/>
              <a:gd name="T71" fmla="*/ 175874 h 538305"/>
              <a:gd name="T72" fmla="*/ 354040 w 449768"/>
              <a:gd name="T73" fmla="*/ 289645 h 538305"/>
              <a:gd name="T74" fmla="*/ 344091 w 449768"/>
              <a:gd name="T75" fmla="*/ 325913 h 538305"/>
              <a:gd name="T76" fmla="*/ 276441 w 449768"/>
              <a:gd name="T77" fmla="*/ 506754 h 538305"/>
              <a:gd name="T78" fmla="*/ 261020 w 449768"/>
              <a:gd name="T79" fmla="*/ 496321 h 538305"/>
              <a:gd name="T80" fmla="*/ 17278 w 449768"/>
              <a:gd name="T81" fmla="*/ 310511 h 538305"/>
              <a:gd name="T82" fmla="*/ 1858 w 449768"/>
              <a:gd name="T83" fmla="*/ 289645 h 538305"/>
              <a:gd name="T84" fmla="*/ 162528 w 449768"/>
              <a:gd name="T85" fmla="*/ 186307 h 538305"/>
              <a:gd name="T86" fmla="*/ 193369 w 449768"/>
              <a:gd name="T87" fmla="*/ 165441 h 538305"/>
              <a:gd name="T88" fmla="*/ 312753 w 449768"/>
              <a:gd name="T89" fmla="*/ 51669 h 538305"/>
              <a:gd name="T90" fmla="*/ 400799 w 449768"/>
              <a:gd name="T91" fmla="*/ 9937 h 538305"/>
              <a:gd name="T92" fmla="*/ 426665 w 449768"/>
              <a:gd name="T93" fmla="*/ 4968 h 538305"/>
              <a:gd name="T94" fmla="*/ 437111 w 449768"/>
              <a:gd name="T95" fmla="*/ 0 h 538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49768" h="538305">
                <a:moveTo>
                  <a:pt x="206367" y="423375"/>
                </a:moveTo>
                <a:cubicBezTo>
                  <a:pt x="209652" y="425297"/>
                  <a:pt x="211016" y="429140"/>
                  <a:pt x="208536" y="434347"/>
                </a:cubicBezTo>
                <a:cubicBezTo>
                  <a:pt x="198122" y="460136"/>
                  <a:pt x="172335" y="506754"/>
                  <a:pt x="136133" y="527584"/>
                </a:cubicBezTo>
                <a:cubicBezTo>
                  <a:pt x="125719" y="532543"/>
                  <a:pt x="115305" y="527584"/>
                  <a:pt x="120760" y="517169"/>
                </a:cubicBezTo>
                <a:cubicBezTo>
                  <a:pt x="130678" y="491380"/>
                  <a:pt x="151507" y="450217"/>
                  <a:pt x="192667" y="423933"/>
                </a:cubicBezTo>
                <a:cubicBezTo>
                  <a:pt x="197874" y="421453"/>
                  <a:pt x="203081" y="421453"/>
                  <a:pt x="206367" y="423375"/>
                </a:cubicBezTo>
                <a:close/>
                <a:moveTo>
                  <a:pt x="158371" y="386315"/>
                </a:moveTo>
                <a:cubicBezTo>
                  <a:pt x="161532" y="388230"/>
                  <a:pt x="162771" y="392060"/>
                  <a:pt x="160292" y="397002"/>
                </a:cubicBezTo>
                <a:cubicBezTo>
                  <a:pt x="144924" y="433081"/>
                  <a:pt x="113693" y="500297"/>
                  <a:pt x="51725" y="536376"/>
                </a:cubicBezTo>
                <a:cubicBezTo>
                  <a:pt x="41315" y="541318"/>
                  <a:pt x="36357" y="536376"/>
                  <a:pt x="41315" y="525997"/>
                </a:cubicBezTo>
                <a:cubicBezTo>
                  <a:pt x="51725" y="489918"/>
                  <a:pt x="82957" y="422702"/>
                  <a:pt x="144924" y="387118"/>
                </a:cubicBezTo>
                <a:cubicBezTo>
                  <a:pt x="150130" y="384399"/>
                  <a:pt x="155211" y="384399"/>
                  <a:pt x="158371" y="386315"/>
                </a:cubicBezTo>
                <a:close/>
                <a:moveTo>
                  <a:pt x="112005" y="349971"/>
                </a:moveTo>
                <a:cubicBezTo>
                  <a:pt x="115228" y="352562"/>
                  <a:pt x="116468" y="357744"/>
                  <a:pt x="113740" y="362927"/>
                </a:cubicBezTo>
                <a:cubicBezTo>
                  <a:pt x="103326" y="388591"/>
                  <a:pt x="77539" y="429556"/>
                  <a:pt x="41338" y="455221"/>
                </a:cubicBezTo>
                <a:cubicBezTo>
                  <a:pt x="25965" y="460157"/>
                  <a:pt x="21006" y="455221"/>
                  <a:pt x="25965" y="444857"/>
                </a:cubicBezTo>
                <a:cubicBezTo>
                  <a:pt x="36379" y="419192"/>
                  <a:pt x="57207" y="378227"/>
                  <a:pt x="98367" y="352562"/>
                </a:cubicBezTo>
                <a:cubicBezTo>
                  <a:pt x="103574" y="347380"/>
                  <a:pt x="108781" y="347380"/>
                  <a:pt x="112005" y="349971"/>
                </a:cubicBezTo>
                <a:close/>
                <a:moveTo>
                  <a:pt x="287508" y="153269"/>
                </a:moveTo>
                <a:cubicBezTo>
                  <a:pt x="277809" y="153890"/>
                  <a:pt x="268730" y="157740"/>
                  <a:pt x="261020" y="165441"/>
                </a:cubicBezTo>
                <a:cubicBezTo>
                  <a:pt x="261020" y="170409"/>
                  <a:pt x="261020" y="170409"/>
                  <a:pt x="255548" y="175874"/>
                </a:cubicBezTo>
                <a:cubicBezTo>
                  <a:pt x="245600" y="196243"/>
                  <a:pt x="250574" y="222575"/>
                  <a:pt x="276441" y="232511"/>
                </a:cubicBezTo>
                <a:cubicBezTo>
                  <a:pt x="291861" y="242944"/>
                  <a:pt x="317727" y="242944"/>
                  <a:pt x="328174" y="227543"/>
                </a:cubicBezTo>
                <a:cubicBezTo>
                  <a:pt x="333645" y="222575"/>
                  <a:pt x="333645" y="222575"/>
                  <a:pt x="333645" y="217110"/>
                </a:cubicBezTo>
                <a:cubicBezTo>
                  <a:pt x="349066" y="196243"/>
                  <a:pt x="338620" y="170409"/>
                  <a:pt x="317727" y="160472"/>
                </a:cubicBezTo>
                <a:cubicBezTo>
                  <a:pt x="307530" y="155256"/>
                  <a:pt x="297208" y="152648"/>
                  <a:pt x="287508" y="153269"/>
                </a:cubicBezTo>
                <a:close/>
                <a:moveTo>
                  <a:pt x="437111" y="0"/>
                </a:moveTo>
                <a:lnTo>
                  <a:pt x="442086" y="0"/>
                </a:lnTo>
                <a:cubicBezTo>
                  <a:pt x="447557" y="0"/>
                  <a:pt x="452532" y="0"/>
                  <a:pt x="447557" y="4968"/>
                </a:cubicBezTo>
                <a:lnTo>
                  <a:pt x="447557" y="9937"/>
                </a:lnTo>
                <a:cubicBezTo>
                  <a:pt x="452532" y="15402"/>
                  <a:pt x="447557" y="15402"/>
                  <a:pt x="447557" y="20370"/>
                </a:cubicBezTo>
                <a:cubicBezTo>
                  <a:pt x="447557" y="25835"/>
                  <a:pt x="447557" y="36268"/>
                  <a:pt x="447557" y="46204"/>
                </a:cubicBezTo>
                <a:cubicBezTo>
                  <a:pt x="447557" y="62102"/>
                  <a:pt x="447557" y="82472"/>
                  <a:pt x="442086" y="103338"/>
                </a:cubicBezTo>
                <a:cubicBezTo>
                  <a:pt x="442086" y="108306"/>
                  <a:pt x="442086" y="108306"/>
                  <a:pt x="442086" y="113771"/>
                </a:cubicBezTo>
                <a:cubicBezTo>
                  <a:pt x="437111" y="124205"/>
                  <a:pt x="437111" y="129173"/>
                  <a:pt x="437111" y="134141"/>
                </a:cubicBezTo>
                <a:cubicBezTo>
                  <a:pt x="431640" y="150039"/>
                  <a:pt x="426665" y="165441"/>
                  <a:pt x="421194" y="175874"/>
                </a:cubicBezTo>
                <a:cubicBezTo>
                  <a:pt x="406271" y="212141"/>
                  <a:pt x="385378" y="248409"/>
                  <a:pt x="354040" y="289645"/>
                </a:cubicBezTo>
                <a:cubicBezTo>
                  <a:pt x="349066" y="294613"/>
                  <a:pt x="344091" y="315479"/>
                  <a:pt x="344091" y="325913"/>
                </a:cubicBezTo>
                <a:cubicBezTo>
                  <a:pt x="354040" y="367148"/>
                  <a:pt x="359512" y="460053"/>
                  <a:pt x="276441" y="506754"/>
                </a:cubicBezTo>
                <a:cubicBezTo>
                  <a:pt x="265994" y="517187"/>
                  <a:pt x="255548" y="512219"/>
                  <a:pt x="261020" y="496321"/>
                </a:cubicBezTo>
                <a:cubicBezTo>
                  <a:pt x="261020" y="439684"/>
                  <a:pt x="240128" y="305046"/>
                  <a:pt x="17278" y="310511"/>
                </a:cubicBezTo>
                <a:cubicBezTo>
                  <a:pt x="1858" y="310511"/>
                  <a:pt x="-3117" y="300078"/>
                  <a:pt x="1858" y="289645"/>
                </a:cubicBezTo>
                <a:cubicBezTo>
                  <a:pt x="17278" y="253377"/>
                  <a:pt x="59062" y="180842"/>
                  <a:pt x="162528" y="186307"/>
                </a:cubicBezTo>
                <a:cubicBezTo>
                  <a:pt x="172975" y="186307"/>
                  <a:pt x="188395" y="175874"/>
                  <a:pt x="193369" y="165441"/>
                </a:cubicBezTo>
                <a:cubicBezTo>
                  <a:pt x="214261" y="139606"/>
                  <a:pt x="250574" y="87937"/>
                  <a:pt x="312753" y="51669"/>
                </a:cubicBezTo>
                <a:cubicBezTo>
                  <a:pt x="349066" y="25835"/>
                  <a:pt x="379907" y="15402"/>
                  <a:pt x="400799" y="9937"/>
                </a:cubicBezTo>
                <a:cubicBezTo>
                  <a:pt x="416219" y="9937"/>
                  <a:pt x="426665" y="9937"/>
                  <a:pt x="426665" y="4968"/>
                </a:cubicBezTo>
                <a:cubicBezTo>
                  <a:pt x="431640" y="4968"/>
                  <a:pt x="431640" y="0"/>
                  <a:pt x="4371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endParaRPr lang="zh-CN" altLang="en-US" sz="1020"/>
          </a:p>
        </p:txBody>
      </p:sp>
      <p:grpSp>
        <p:nvGrpSpPr>
          <p:cNvPr id="42" name="组合 41"/>
          <p:cNvGrpSpPr/>
          <p:nvPr/>
        </p:nvGrpSpPr>
        <p:grpSpPr>
          <a:xfrm>
            <a:off x="0" y="153822"/>
            <a:ext cx="9144000" cy="1"/>
            <a:chOff x="0" y="153822"/>
            <a:chExt cx="9144000" cy="1"/>
          </a:xfrm>
        </p:grpSpPr>
        <p:cxnSp>
          <p:nvCxnSpPr>
            <p:cNvPr id="43" name="直接连接符 42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文本框 44"/>
          <p:cNvSpPr txBox="1"/>
          <p:nvPr/>
        </p:nvSpPr>
        <p:spPr>
          <a:xfrm>
            <a:off x="3963887" y="21024"/>
            <a:ext cx="1542599" cy="246221"/>
          </a:xfrm>
          <a:prstGeom prst="rect">
            <a:avLst/>
          </a:prstGeom>
          <a:solidFill>
            <a:srgbClr val="22372B"/>
          </a:solidFill>
        </p:spPr>
        <p:txBody>
          <a:bodyPr wrap="square" rtlCol="0">
            <a:spAutoFit/>
          </a:bodyPr>
          <a:lstStyle/>
          <a:p>
            <a:r>
              <a: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05.</a:t>
            </a:r>
            <a:r>
              <a: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开发安排</a:t>
            </a:r>
            <a:endParaRPr lang="zh-CN" altLang="en-US" sz="1000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3872949" y="658948"/>
            <a:ext cx="16335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进度安排</a:t>
            </a:r>
            <a:endParaRPr lang="zh-CN" altLang="en-US" sz="24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3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785"/>
          <a:stretch>
            <a:fillRect/>
          </a:stretch>
        </p:blipFill>
        <p:spPr>
          <a:xfrm>
            <a:off x="-8890" y="0"/>
            <a:ext cx="9180195" cy="5215255"/>
          </a:xfrm>
          <a:prstGeom prst="rect">
            <a:avLst/>
          </a:prstGeom>
        </p:spPr>
      </p:pic>
      <p:sp>
        <p:nvSpPr>
          <p:cNvPr id="9" name="矩形: 圆角 8"/>
          <p:cNvSpPr/>
          <p:nvPr/>
        </p:nvSpPr>
        <p:spPr>
          <a:xfrm>
            <a:off x="1040765" y="1212215"/>
            <a:ext cx="6841490" cy="2708910"/>
          </a:xfrm>
          <a:prstGeom prst="round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: 圆角 9"/>
          <p:cNvSpPr/>
          <p:nvPr/>
        </p:nvSpPr>
        <p:spPr>
          <a:xfrm>
            <a:off x="795655" y="1016000"/>
            <a:ext cx="7343140" cy="3081655"/>
          </a:xfrm>
          <a:prstGeom prst="round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2146496" y="2105005"/>
            <a:ext cx="48510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sz="54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感谢您的倾听</a:t>
            </a:r>
            <a:r>
              <a:rPr lang="en-US" altLang="zh-CN" sz="54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sz="54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임재범 (任宰范) - 사랑 (爱情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01029" y="1449797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8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3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78"/>
          <a:stretch>
            <a:fillRect/>
          </a:stretch>
        </p:blipFill>
        <p:spPr>
          <a:xfrm>
            <a:off x="0" y="0"/>
            <a:ext cx="4888194" cy="52197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941259" y="1653573"/>
            <a:ext cx="237297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、选题意义</a:t>
            </a:r>
            <a:endParaRPr lang="zh-CN" altLang="en-US" sz="16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873961" y="428447"/>
            <a:ext cx="20890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 录</a:t>
            </a:r>
            <a:endParaRPr lang="zh-CN" altLang="en-US" sz="48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941260" y="2309616"/>
            <a:ext cx="211576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、需求分析</a:t>
            </a:r>
            <a:endParaRPr lang="zh-CN" altLang="en-US" sz="16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941260" y="2965659"/>
            <a:ext cx="279234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、概要设计</a:t>
            </a:r>
            <a:endParaRPr lang="zh-CN" altLang="en-US" sz="16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941260" y="3621702"/>
            <a:ext cx="209750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6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、技术难点</a:t>
            </a:r>
            <a:endParaRPr lang="zh-CN" altLang="en-US" sz="16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959527" y="4277745"/>
            <a:ext cx="209750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6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、开发安排</a:t>
            </a:r>
            <a:endParaRPr lang="zh-CN" altLang="en-US" sz="16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3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78"/>
          <a:stretch>
            <a:fillRect/>
          </a:stretch>
        </p:blipFill>
        <p:spPr>
          <a:xfrm>
            <a:off x="4255806" y="0"/>
            <a:ext cx="4888194" cy="52197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661112" y="2627287"/>
            <a:ext cx="162576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选题意义</a:t>
            </a:r>
            <a:endParaRPr lang="zh-CN" altLang="en-US" sz="2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93106" y="1414218"/>
            <a:ext cx="353327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6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01</a:t>
            </a:r>
            <a:endParaRPr lang="zh-CN" altLang="en-US" sz="6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0" y="30711"/>
            <a:ext cx="9144000" cy="246221"/>
            <a:chOff x="0" y="30711"/>
            <a:chExt cx="9144000" cy="246221"/>
          </a:xfrm>
        </p:grpSpPr>
        <p:cxnSp>
          <p:nvCxnSpPr>
            <p:cNvPr id="46" name="直接连接符 45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文本框 47"/>
            <p:cNvSpPr txBox="1"/>
            <p:nvPr/>
          </p:nvSpPr>
          <p:spPr>
            <a:xfrm>
              <a:off x="3942928" y="30711"/>
              <a:ext cx="1535774" cy="246221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选题意义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4" name="íṡḷïďé"/>
          <p:cNvSpPr/>
          <p:nvPr/>
        </p:nvSpPr>
        <p:spPr bwMode="auto">
          <a:xfrm>
            <a:off x="4945717" y="4404998"/>
            <a:ext cx="258094" cy="257705"/>
          </a:xfrm>
          <a:custGeom>
            <a:avLst/>
            <a:gdLst>
              <a:gd name="connsiteX0" fmla="*/ 278498 w 607639"/>
              <a:gd name="connsiteY0" fmla="*/ 505578 h 606722"/>
              <a:gd name="connsiteX1" fmla="*/ 253131 w 607639"/>
              <a:gd name="connsiteY1" fmla="*/ 530820 h 606722"/>
              <a:gd name="connsiteX2" fmla="*/ 278498 w 607639"/>
              <a:gd name="connsiteY2" fmla="*/ 556150 h 606722"/>
              <a:gd name="connsiteX3" fmla="*/ 506351 w 607639"/>
              <a:gd name="connsiteY3" fmla="*/ 556150 h 606722"/>
              <a:gd name="connsiteX4" fmla="*/ 531629 w 607639"/>
              <a:gd name="connsiteY4" fmla="*/ 530820 h 606722"/>
              <a:gd name="connsiteX5" fmla="*/ 506351 w 607639"/>
              <a:gd name="connsiteY5" fmla="*/ 505578 h 606722"/>
              <a:gd name="connsiteX6" fmla="*/ 126566 w 607639"/>
              <a:gd name="connsiteY6" fmla="*/ 505578 h 606722"/>
              <a:gd name="connsiteX7" fmla="*/ 101288 w 607639"/>
              <a:gd name="connsiteY7" fmla="*/ 530820 h 606722"/>
              <a:gd name="connsiteX8" fmla="*/ 126566 w 607639"/>
              <a:gd name="connsiteY8" fmla="*/ 556150 h 606722"/>
              <a:gd name="connsiteX9" fmla="*/ 177210 w 607639"/>
              <a:gd name="connsiteY9" fmla="*/ 556150 h 606722"/>
              <a:gd name="connsiteX10" fmla="*/ 202576 w 607639"/>
              <a:gd name="connsiteY10" fmla="*/ 530820 h 606722"/>
              <a:gd name="connsiteX11" fmla="*/ 177210 w 607639"/>
              <a:gd name="connsiteY11" fmla="*/ 505578 h 606722"/>
              <a:gd name="connsiteX12" fmla="*/ 0 w 607639"/>
              <a:gd name="connsiteY12" fmla="*/ 455006 h 606722"/>
              <a:gd name="connsiteX13" fmla="*/ 607639 w 607639"/>
              <a:gd name="connsiteY13" fmla="*/ 455006 h 606722"/>
              <a:gd name="connsiteX14" fmla="*/ 607639 w 607639"/>
              <a:gd name="connsiteY14" fmla="*/ 581392 h 606722"/>
              <a:gd name="connsiteX15" fmla="*/ 582273 w 607639"/>
              <a:gd name="connsiteY15" fmla="*/ 606722 h 606722"/>
              <a:gd name="connsiteX16" fmla="*/ 25278 w 607639"/>
              <a:gd name="connsiteY16" fmla="*/ 606722 h 606722"/>
              <a:gd name="connsiteX17" fmla="*/ 0 w 607639"/>
              <a:gd name="connsiteY17" fmla="*/ 581392 h 606722"/>
              <a:gd name="connsiteX18" fmla="*/ 253118 w 607639"/>
              <a:gd name="connsiteY18" fmla="*/ 173662 h 606722"/>
              <a:gd name="connsiteX19" fmla="*/ 334127 w 607639"/>
              <a:gd name="connsiteY19" fmla="*/ 227503 h 606722"/>
              <a:gd name="connsiteX20" fmla="*/ 253118 w 607639"/>
              <a:gd name="connsiteY20" fmla="*/ 281345 h 606722"/>
              <a:gd name="connsiteX21" fmla="*/ 215927 w 607639"/>
              <a:gd name="connsiteY21" fmla="*/ 104075 h 606722"/>
              <a:gd name="connsiteX22" fmla="*/ 202576 w 607639"/>
              <a:gd name="connsiteY22" fmla="*/ 126384 h 606722"/>
              <a:gd name="connsiteX23" fmla="*/ 202576 w 607639"/>
              <a:gd name="connsiteY23" fmla="*/ 328669 h 606722"/>
              <a:gd name="connsiteX24" fmla="*/ 215927 w 607639"/>
              <a:gd name="connsiteY24" fmla="*/ 350977 h 606722"/>
              <a:gd name="connsiteX25" fmla="*/ 227854 w 607639"/>
              <a:gd name="connsiteY25" fmla="*/ 353910 h 606722"/>
              <a:gd name="connsiteX26" fmla="*/ 241917 w 607639"/>
              <a:gd name="connsiteY26" fmla="*/ 349644 h 606722"/>
              <a:gd name="connsiteX27" fmla="*/ 393849 w 607639"/>
              <a:gd name="connsiteY27" fmla="*/ 248590 h 606722"/>
              <a:gd name="connsiteX28" fmla="*/ 405063 w 607639"/>
              <a:gd name="connsiteY28" fmla="*/ 227526 h 606722"/>
              <a:gd name="connsiteX29" fmla="*/ 393849 w 607639"/>
              <a:gd name="connsiteY29" fmla="*/ 206462 h 606722"/>
              <a:gd name="connsiteX30" fmla="*/ 241917 w 607639"/>
              <a:gd name="connsiteY30" fmla="*/ 105409 h 606722"/>
              <a:gd name="connsiteX31" fmla="*/ 215927 w 607639"/>
              <a:gd name="connsiteY31" fmla="*/ 104075 h 606722"/>
              <a:gd name="connsiteX32" fmla="*/ 25278 w 607639"/>
              <a:gd name="connsiteY32" fmla="*/ 0 h 606722"/>
              <a:gd name="connsiteX33" fmla="*/ 582273 w 607639"/>
              <a:gd name="connsiteY33" fmla="*/ 0 h 606722"/>
              <a:gd name="connsiteX34" fmla="*/ 607639 w 607639"/>
              <a:gd name="connsiteY34" fmla="*/ 25241 h 606722"/>
              <a:gd name="connsiteX35" fmla="*/ 607639 w 607639"/>
              <a:gd name="connsiteY35" fmla="*/ 404481 h 606722"/>
              <a:gd name="connsiteX36" fmla="*/ 0 w 607639"/>
              <a:gd name="connsiteY36" fmla="*/ 404481 h 606722"/>
              <a:gd name="connsiteX37" fmla="*/ 0 w 607639"/>
              <a:gd name="connsiteY37" fmla="*/ 25241 h 606722"/>
              <a:gd name="connsiteX38" fmla="*/ 25278 w 607639"/>
              <a:gd name="connsiteY38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607639" h="606722">
                <a:moveTo>
                  <a:pt x="278498" y="505578"/>
                </a:moveTo>
                <a:cubicBezTo>
                  <a:pt x="264524" y="505578"/>
                  <a:pt x="253131" y="516866"/>
                  <a:pt x="253131" y="530820"/>
                </a:cubicBezTo>
                <a:cubicBezTo>
                  <a:pt x="253131" y="544774"/>
                  <a:pt x="264524" y="556150"/>
                  <a:pt x="278498" y="556150"/>
                </a:cubicBezTo>
                <a:lnTo>
                  <a:pt x="506351" y="556150"/>
                </a:lnTo>
                <a:cubicBezTo>
                  <a:pt x="520325" y="556150"/>
                  <a:pt x="531629" y="544774"/>
                  <a:pt x="531629" y="530820"/>
                </a:cubicBezTo>
                <a:cubicBezTo>
                  <a:pt x="531629" y="516866"/>
                  <a:pt x="520325" y="505578"/>
                  <a:pt x="506351" y="505578"/>
                </a:cubicBezTo>
                <a:close/>
                <a:moveTo>
                  <a:pt x="126566" y="505578"/>
                </a:moveTo>
                <a:cubicBezTo>
                  <a:pt x="112592" y="505578"/>
                  <a:pt x="101288" y="516866"/>
                  <a:pt x="101288" y="530820"/>
                </a:cubicBezTo>
                <a:cubicBezTo>
                  <a:pt x="101288" y="544774"/>
                  <a:pt x="112592" y="556150"/>
                  <a:pt x="126566" y="556150"/>
                </a:cubicBezTo>
                <a:lnTo>
                  <a:pt x="177210" y="556150"/>
                </a:lnTo>
                <a:cubicBezTo>
                  <a:pt x="191184" y="556150"/>
                  <a:pt x="202576" y="544774"/>
                  <a:pt x="202576" y="530820"/>
                </a:cubicBezTo>
                <a:cubicBezTo>
                  <a:pt x="202576" y="516866"/>
                  <a:pt x="191184" y="505578"/>
                  <a:pt x="177210" y="505578"/>
                </a:cubicBezTo>
                <a:close/>
                <a:moveTo>
                  <a:pt x="0" y="455006"/>
                </a:moveTo>
                <a:lnTo>
                  <a:pt x="607639" y="455006"/>
                </a:lnTo>
                <a:lnTo>
                  <a:pt x="607639" y="581392"/>
                </a:lnTo>
                <a:cubicBezTo>
                  <a:pt x="607639" y="595346"/>
                  <a:pt x="596336" y="606722"/>
                  <a:pt x="582273" y="606722"/>
                </a:cubicBezTo>
                <a:lnTo>
                  <a:pt x="25278" y="606722"/>
                </a:lnTo>
                <a:cubicBezTo>
                  <a:pt x="11304" y="606722"/>
                  <a:pt x="0" y="595346"/>
                  <a:pt x="0" y="581392"/>
                </a:cubicBezTo>
                <a:close/>
                <a:moveTo>
                  <a:pt x="253118" y="173662"/>
                </a:moveTo>
                <a:lnTo>
                  <a:pt x="334127" y="227503"/>
                </a:lnTo>
                <a:lnTo>
                  <a:pt x="253118" y="281345"/>
                </a:lnTo>
                <a:close/>
                <a:moveTo>
                  <a:pt x="215927" y="104075"/>
                </a:moveTo>
                <a:cubicBezTo>
                  <a:pt x="207650" y="108519"/>
                  <a:pt x="202576" y="117052"/>
                  <a:pt x="202576" y="126384"/>
                </a:cubicBezTo>
                <a:lnTo>
                  <a:pt x="202576" y="328669"/>
                </a:lnTo>
                <a:cubicBezTo>
                  <a:pt x="202576" y="338001"/>
                  <a:pt x="207650" y="346533"/>
                  <a:pt x="215927" y="350977"/>
                </a:cubicBezTo>
                <a:cubicBezTo>
                  <a:pt x="219665" y="352932"/>
                  <a:pt x="223759" y="353910"/>
                  <a:pt x="227854" y="353910"/>
                </a:cubicBezTo>
                <a:cubicBezTo>
                  <a:pt x="232749" y="353910"/>
                  <a:pt x="237644" y="352488"/>
                  <a:pt x="241917" y="349644"/>
                </a:cubicBezTo>
                <a:lnTo>
                  <a:pt x="393849" y="248590"/>
                </a:lnTo>
                <a:cubicBezTo>
                  <a:pt x="400880" y="243880"/>
                  <a:pt x="405063" y="235969"/>
                  <a:pt x="405063" y="227526"/>
                </a:cubicBezTo>
                <a:cubicBezTo>
                  <a:pt x="405063" y="219083"/>
                  <a:pt x="400880" y="211173"/>
                  <a:pt x="393849" y="206462"/>
                </a:cubicBezTo>
                <a:lnTo>
                  <a:pt x="241917" y="105409"/>
                </a:lnTo>
                <a:cubicBezTo>
                  <a:pt x="234173" y="100165"/>
                  <a:pt x="224116" y="99720"/>
                  <a:pt x="215927" y="104075"/>
                </a:cubicBezTo>
                <a:close/>
                <a:moveTo>
                  <a:pt x="25278" y="0"/>
                </a:moveTo>
                <a:lnTo>
                  <a:pt x="582273" y="0"/>
                </a:lnTo>
                <a:cubicBezTo>
                  <a:pt x="596336" y="0"/>
                  <a:pt x="607639" y="11287"/>
                  <a:pt x="607639" y="25241"/>
                </a:cubicBezTo>
                <a:lnTo>
                  <a:pt x="607639" y="404481"/>
                </a:lnTo>
                <a:lnTo>
                  <a:pt x="0" y="404481"/>
                </a:lnTo>
                <a:lnTo>
                  <a:pt x="0" y="25241"/>
                </a:lnTo>
                <a:cubicBezTo>
                  <a:pt x="0" y="11287"/>
                  <a:pt x="11304" y="0"/>
                  <a:pt x="25278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3" name="文本框 2"/>
          <p:cNvSpPr txBox="1"/>
          <p:nvPr/>
        </p:nvSpPr>
        <p:spPr>
          <a:xfrm>
            <a:off x="2218715" y="593678"/>
            <a:ext cx="45983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国内外</a:t>
            </a:r>
            <a:r>
              <a:rPr lang="zh-CN" altLang="en-US" sz="2400" b="1" u="sng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现状</a:t>
            </a:r>
            <a:r>
              <a:rPr lang="zh-CN" altLang="en-US" sz="24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zh-CN" altLang="en-US" sz="2400" b="1" u="sng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发展趋势</a:t>
            </a:r>
            <a:r>
              <a:rPr lang="zh-CN" altLang="en-US" sz="2400" b="1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zh-CN" altLang="en-US" sz="2400" b="1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287603" y="1633202"/>
            <a:ext cx="335691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    </a:t>
            </a:r>
            <a:r>
              <a:rPr lang="zh-CN" altLang="zh-CN" sz="1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随着互联网成为主流的社交文化之一后，</a:t>
            </a:r>
            <a:r>
              <a:rPr lang="zh-CN" altLang="zh-CN" sz="1400" b="1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社交网络体系</a:t>
            </a:r>
            <a:r>
              <a:rPr lang="zh-CN" altLang="zh-CN" sz="1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逐步壮大，用互联网社交产品进行沟通和交流，基本已成为人们必不可少的生活内容。</a:t>
            </a:r>
            <a:endParaRPr lang="en-US" altLang="zh-CN" sz="14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400" dirty="0"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56" name="图片 55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828" y="3081331"/>
            <a:ext cx="4770891" cy="1984546"/>
          </a:xfrm>
          <a:prstGeom prst="rect">
            <a:avLst/>
          </a:prstGeom>
        </p:spPr>
      </p:pic>
      <p:sp>
        <p:nvSpPr>
          <p:cNvPr id="59" name="文本框 58"/>
          <p:cNvSpPr txBox="1"/>
          <p:nvPr/>
        </p:nvSpPr>
        <p:spPr>
          <a:xfrm>
            <a:off x="3833744" y="1570955"/>
            <a:ext cx="502265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zh-CN" sz="1400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微博</a:t>
            </a:r>
            <a:r>
              <a:rPr lang="zh-CN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具有大量繁杂功能，并不注重图片发布的品质，图片社交属性并不突出。</a:t>
            </a:r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zh-CN" sz="1400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微信朋友圈</a:t>
            </a:r>
            <a:r>
              <a:rPr lang="zh-CN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则是完全私人的图片社交，只有好友才能进行点赞评论，并且也不注重图片发布的品质。</a:t>
            </a:r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 b="1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Instagram</a:t>
            </a:r>
            <a:r>
              <a:rPr lang="zh-CN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是一款基于拍摄分享照片的社交软件，产品的核心就是拍摄与社交。</a:t>
            </a:r>
            <a:endParaRPr lang="zh-CN" altLang="en-US" sz="1400" dirty="0"/>
          </a:p>
        </p:txBody>
      </p:sp>
      <p:sp>
        <p:nvSpPr>
          <p:cNvPr id="65" name="文本框 64"/>
          <p:cNvSpPr txBox="1"/>
          <p:nvPr/>
        </p:nvSpPr>
        <p:spPr>
          <a:xfrm>
            <a:off x="252381" y="3010315"/>
            <a:ext cx="325399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1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    </a:t>
            </a:r>
            <a:r>
              <a:rPr lang="zh-CN" altLang="zh-CN" sz="1400" b="1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图片社交</a:t>
            </a:r>
            <a:r>
              <a:rPr lang="zh-CN" altLang="zh-CN" sz="1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是基于语言社交成熟后新生的一种社交方式，它的社交内容更直观，基于图片动态的方式拉近社交个体与群体的关系。</a:t>
            </a:r>
            <a:endParaRPr lang="zh-CN" altLang="en-US" sz="1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0" y="30711"/>
            <a:ext cx="9144000" cy="246221"/>
            <a:chOff x="0" y="30711"/>
            <a:chExt cx="9144000" cy="246221"/>
          </a:xfrm>
        </p:grpSpPr>
        <p:cxnSp>
          <p:nvCxnSpPr>
            <p:cNvPr id="46" name="直接连接符 45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文本框 47"/>
            <p:cNvSpPr txBox="1"/>
            <p:nvPr/>
          </p:nvSpPr>
          <p:spPr>
            <a:xfrm>
              <a:off x="3942928" y="30711"/>
              <a:ext cx="1535774" cy="246221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选题意义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2" name="iṩ1îḓê"/>
          <p:cNvSpPr/>
          <p:nvPr/>
        </p:nvSpPr>
        <p:spPr bwMode="auto">
          <a:xfrm>
            <a:off x="4911215" y="2762495"/>
            <a:ext cx="296705" cy="240155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/>
          </a:p>
        </p:txBody>
      </p:sp>
      <p:sp>
        <p:nvSpPr>
          <p:cNvPr id="74" name="íṡḷïďé"/>
          <p:cNvSpPr/>
          <p:nvPr/>
        </p:nvSpPr>
        <p:spPr bwMode="auto">
          <a:xfrm>
            <a:off x="4945717" y="4404998"/>
            <a:ext cx="258094" cy="257705"/>
          </a:xfrm>
          <a:custGeom>
            <a:avLst/>
            <a:gdLst>
              <a:gd name="connsiteX0" fmla="*/ 278498 w 607639"/>
              <a:gd name="connsiteY0" fmla="*/ 505578 h 606722"/>
              <a:gd name="connsiteX1" fmla="*/ 253131 w 607639"/>
              <a:gd name="connsiteY1" fmla="*/ 530820 h 606722"/>
              <a:gd name="connsiteX2" fmla="*/ 278498 w 607639"/>
              <a:gd name="connsiteY2" fmla="*/ 556150 h 606722"/>
              <a:gd name="connsiteX3" fmla="*/ 506351 w 607639"/>
              <a:gd name="connsiteY3" fmla="*/ 556150 h 606722"/>
              <a:gd name="connsiteX4" fmla="*/ 531629 w 607639"/>
              <a:gd name="connsiteY4" fmla="*/ 530820 h 606722"/>
              <a:gd name="connsiteX5" fmla="*/ 506351 w 607639"/>
              <a:gd name="connsiteY5" fmla="*/ 505578 h 606722"/>
              <a:gd name="connsiteX6" fmla="*/ 126566 w 607639"/>
              <a:gd name="connsiteY6" fmla="*/ 505578 h 606722"/>
              <a:gd name="connsiteX7" fmla="*/ 101288 w 607639"/>
              <a:gd name="connsiteY7" fmla="*/ 530820 h 606722"/>
              <a:gd name="connsiteX8" fmla="*/ 126566 w 607639"/>
              <a:gd name="connsiteY8" fmla="*/ 556150 h 606722"/>
              <a:gd name="connsiteX9" fmla="*/ 177210 w 607639"/>
              <a:gd name="connsiteY9" fmla="*/ 556150 h 606722"/>
              <a:gd name="connsiteX10" fmla="*/ 202576 w 607639"/>
              <a:gd name="connsiteY10" fmla="*/ 530820 h 606722"/>
              <a:gd name="connsiteX11" fmla="*/ 177210 w 607639"/>
              <a:gd name="connsiteY11" fmla="*/ 505578 h 606722"/>
              <a:gd name="connsiteX12" fmla="*/ 0 w 607639"/>
              <a:gd name="connsiteY12" fmla="*/ 455006 h 606722"/>
              <a:gd name="connsiteX13" fmla="*/ 607639 w 607639"/>
              <a:gd name="connsiteY13" fmla="*/ 455006 h 606722"/>
              <a:gd name="connsiteX14" fmla="*/ 607639 w 607639"/>
              <a:gd name="connsiteY14" fmla="*/ 581392 h 606722"/>
              <a:gd name="connsiteX15" fmla="*/ 582273 w 607639"/>
              <a:gd name="connsiteY15" fmla="*/ 606722 h 606722"/>
              <a:gd name="connsiteX16" fmla="*/ 25278 w 607639"/>
              <a:gd name="connsiteY16" fmla="*/ 606722 h 606722"/>
              <a:gd name="connsiteX17" fmla="*/ 0 w 607639"/>
              <a:gd name="connsiteY17" fmla="*/ 581392 h 606722"/>
              <a:gd name="connsiteX18" fmla="*/ 253118 w 607639"/>
              <a:gd name="connsiteY18" fmla="*/ 173662 h 606722"/>
              <a:gd name="connsiteX19" fmla="*/ 334127 w 607639"/>
              <a:gd name="connsiteY19" fmla="*/ 227503 h 606722"/>
              <a:gd name="connsiteX20" fmla="*/ 253118 w 607639"/>
              <a:gd name="connsiteY20" fmla="*/ 281345 h 606722"/>
              <a:gd name="connsiteX21" fmla="*/ 215927 w 607639"/>
              <a:gd name="connsiteY21" fmla="*/ 104075 h 606722"/>
              <a:gd name="connsiteX22" fmla="*/ 202576 w 607639"/>
              <a:gd name="connsiteY22" fmla="*/ 126384 h 606722"/>
              <a:gd name="connsiteX23" fmla="*/ 202576 w 607639"/>
              <a:gd name="connsiteY23" fmla="*/ 328669 h 606722"/>
              <a:gd name="connsiteX24" fmla="*/ 215927 w 607639"/>
              <a:gd name="connsiteY24" fmla="*/ 350977 h 606722"/>
              <a:gd name="connsiteX25" fmla="*/ 227854 w 607639"/>
              <a:gd name="connsiteY25" fmla="*/ 353910 h 606722"/>
              <a:gd name="connsiteX26" fmla="*/ 241917 w 607639"/>
              <a:gd name="connsiteY26" fmla="*/ 349644 h 606722"/>
              <a:gd name="connsiteX27" fmla="*/ 393849 w 607639"/>
              <a:gd name="connsiteY27" fmla="*/ 248590 h 606722"/>
              <a:gd name="connsiteX28" fmla="*/ 405063 w 607639"/>
              <a:gd name="connsiteY28" fmla="*/ 227526 h 606722"/>
              <a:gd name="connsiteX29" fmla="*/ 393849 w 607639"/>
              <a:gd name="connsiteY29" fmla="*/ 206462 h 606722"/>
              <a:gd name="connsiteX30" fmla="*/ 241917 w 607639"/>
              <a:gd name="connsiteY30" fmla="*/ 105409 h 606722"/>
              <a:gd name="connsiteX31" fmla="*/ 215927 w 607639"/>
              <a:gd name="connsiteY31" fmla="*/ 104075 h 606722"/>
              <a:gd name="connsiteX32" fmla="*/ 25278 w 607639"/>
              <a:gd name="connsiteY32" fmla="*/ 0 h 606722"/>
              <a:gd name="connsiteX33" fmla="*/ 582273 w 607639"/>
              <a:gd name="connsiteY33" fmla="*/ 0 h 606722"/>
              <a:gd name="connsiteX34" fmla="*/ 607639 w 607639"/>
              <a:gd name="connsiteY34" fmla="*/ 25241 h 606722"/>
              <a:gd name="connsiteX35" fmla="*/ 607639 w 607639"/>
              <a:gd name="connsiteY35" fmla="*/ 404481 h 606722"/>
              <a:gd name="connsiteX36" fmla="*/ 0 w 607639"/>
              <a:gd name="connsiteY36" fmla="*/ 404481 h 606722"/>
              <a:gd name="connsiteX37" fmla="*/ 0 w 607639"/>
              <a:gd name="connsiteY37" fmla="*/ 25241 h 606722"/>
              <a:gd name="connsiteX38" fmla="*/ 25278 w 607639"/>
              <a:gd name="connsiteY38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607639" h="606722">
                <a:moveTo>
                  <a:pt x="278498" y="505578"/>
                </a:moveTo>
                <a:cubicBezTo>
                  <a:pt x="264524" y="505578"/>
                  <a:pt x="253131" y="516866"/>
                  <a:pt x="253131" y="530820"/>
                </a:cubicBezTo>
                <a:cubicBezTo>
                  <a:pt x="253131" y="544774"/>
                  <a:pt x="264524" y="556150"/>
                  <a:pt x="278498" y="556150"/>
                </a:cubicBezTo>
                <a:lnTo>
                  <a:pt x="506351" y="556150"/>
                </a:lnTo>
                <a:cubicBezTo>
                  <a:pt x="520325" y="556150"/>
                  <a:pt x="531629" y="544774"/>
                  <a:pt x="531629" y="530820"/>
                </a:cubicBezTo>
                <a:cubicBezTo>
                  <a:pt x="531629" y="516866"/>
                  <a:pt x="520325" y="505578"/>
                  <a:pt x="506351" y="505578"/>
                </a:cubicBezTo>
                <a:close/>
                <a:moveTo>
                  <a:pt x="126566" y="505578"/>
                </a:moveTo>
                <a:cubicBezTo>
                  <a:pt x="112592" y="505578"/>
                  <a:pt x="101288" y="516866"/>
                  <a:pt x="101288" y="530820"/>
                </a:cubicBezTo>
                <a:cubicBezTo>
                  <a:pt x="101288" y="544774"/>
                  <a:pt x="112592" y="556150"/>
                  <a:pt x="126566" y="556150"/>
                </a:cubicBezTo>
                <a:lnTo>
                  <a:pt x="177210" y="556150"/>
                </a:lnTo>
                <a:cubicBezTo>
                  <a:pt x="191184" y="556150"/>
                  <a:pt x="202576" y="544774"/>
                  <a:pt x="202576" y="530820"/>
                </a:cubicBezTo>
                <a:cubicBezTo>
                  <a:pt x="202576" y="516866"/>
                  <a:pt x="191184" y="505578"/>
                  <a:pt x="177210" y="505578"/>
                </a:cubicBezTo>
                <a:close/>
                <a:moveTo>
                  <a:pt x="0" y="455006"/>
                </a:moveTo>
                <a:lnTo>
                  <a:pt x="607639" y="455006"/>
                </a:lnTo>
                <a:lnTo>
                  <a:pt x="607639" y="581392"/>
                </a:lnTo>
                <a:cubicBezTo>
                  <a:pt x="607639" y="595346"/>
                  <a:pt x="596336" y="606722"/>
                  <a:pt x="582273" y="606722"/>
                </a:cubicBezTo>
                <a:lnTo>
                  <a:pt x="25278" y="606722"/>
                </a:lnTo>
                <a:cubicBezTo>
                  <a:pt x="11304" y="606722"/>
                  <a:pt x="0" y="595346"/>
                  <a:pt x="0" y="581392"/>
                </a:cubicBezTo>
                <a:close/>
                <a:moveTo>
                  <a:pt x="253118" y="173662"/>
                </a:moveTo>
                <a:lnTo>
                  <a:pt x="334127" y="227503"/>
                </a:lnTo>
                <a:lnTo>
                  <a:pt x="253118" y="281345"/>
                </a:lnTo>
                <a:close/>
                <a:moveTo>
                  <a:pt x="215927" y="104075"/>
                </a:moveTo>
                <a:cubicBezTo>
                  <a:pt x="207650" y="108519"/>
                  <a:pt x="202576" y="117052"/>
                  <a:pt x="202576" y="126384"/>
                </a:cubicBezTo>
                <a:lnTo>
                  <a:pt x="202576" y="328669"/>
                </a:lnTo>
                <a:cubicBezTo>
                  <a:pt x="202576" y="338001"/>
                  <a:pt x="207650" y="346533"/>
                  <a:pt x="215927" y="350977"/>
                </a:cubicBezTo>
                <a:cubicBezTo>
                  <a:pt x="219665" y="352932"/>
                  <a:pt x="223759" y="353910"/>
                  <a:pt x="227854" y="353910"/>
                </a:cubicBezTo>
                <a:cubicBezTo>
                  <a:pt x="232749" y="353910"/>
                  <a:pt x="237644" y="352488"/>
                  <a:pt x="241917" y="349644"/>
                </a:cubicBezTo>
                <a:lnTo>
                  <a:pt x="393849" y="248590"/>
                </a:lnTo>
                <a:cubicBezTo>
                  <a:pt x="400880" y="243880"/>
                  <a:pt x="405063" y="235969"/>
                  <a:pt x="405063" y="227526"/>
                </a:cubicBezTo>
                <a:cubicBezTo>
                  <a:pt x="405063" y="219083"/>
                  <a:pt x="400880" y="211173"/>
                  <a:pt x="393849" y="206462"/>
                </a:cubicBezTo>
                <a:lnTo>
                  <a:pt x="241917" y="105409"/>
                </a:lnTo>
                <a:cubicBezTo>
                  <a:pt x="234173" y="100165"/>
                  <a:pt x="224116" y="99720"/>
                  <a:pt x="215927" y="104075"/>
                </a:cubicBezTo>
                <a:close/>
                <a:moveTo>
                  <a:pt x="25278" y="0"/>
                </a:moveTo>
                <a:lnTo>
                  <a:pt x="582273" y="0"/>
                </a:lnTo>
                <a:cubicBezTo>
                  <a:pt x="596336" y="0"/>
                  <a:pt x="607639" y="11287"/>
                  <a:pt x="607639" y="25241"/>
                </a:cubicBezTo>
                <a:lnTo>
                  <a:pt x="607639" y="404481"/>
                </a:lnTo>
                <a:lnTo>
                  <a:pt x="0" y="404481"/>
                </a:lnTo>
                <a:lnTo>
                  <a:pt x="0" y="25241"/>
                </a:lnTo>
                <a:cubicBezTo>
                  <a:pt x="0" y="11287"/>
                  <a:pt x="11304" y="0"/>
                  <a:pt x="25278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13" name="文本框 12"/>
          <p:cNvSpPr txBox="1"/>
          <p:nvPr/>
        </p:nvSpPr>
        <p:spPr>
          <a:xfrm>
            <a:off x="1838536" y="400043"/>
            <a:ext cx="592703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       Instagram</a:t>
            </a:r>
            <a:r>
              <a:rPr lang="zh-CN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的定位非常明确，</a:t>
            </a:r>
            <a:r>
              <a:rPr lang="zh-CN" altLang="zh-CN" sz="1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是一个</a:t>
            </a:r>
            <a:r>
              <a:rPr lang="zh-CN" altLang="zh-CN" sz="1400" b="1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纯照片分享交流平台</a:t>
            </a:r>
            <a:r>
              <a:rPr lang="zh-CN" altLang="zh-CN" sz="1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en-US" sz="1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界面简洁，</a:t>
            </a:r>
            <a:r>
              <a:rPr lang="zh-CN" altLang="zh-CN" sz="14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吸引了一大批的用户，用户上传的照片的质量很高，分享氛围较浓。</a:t>
            </a:r>
            <a:endParaRPr lang="zh-CN" altLang="en-US" sz="1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099" y="923263"/>
            <a:ext cx="6519801" cy="42080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3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78"/>
          <a:stretch>
            <a:fillRect/>
          </a:stretch>
        </p:blipFill>
        <p:spPr>
          <a:xfrm>
            <a:off x="4255806" y="0"/>
            <a:ext cx="4888194" cy="52197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93106" y="1525313"/>
            <a:ext cx="353327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6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02</a:t>
            </a:r>
            <a:endParaRPr lang="zh-CN" altLang="en-US" sz="6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22215" y="2798365"/>
            <a:ext cx="20808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需求分析</a:t>
            </a:r>
            <a:endParaRPr lang="zh-CN" altLang="en-US" sz="2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0" y="30711"/>
            <a:ext cx="9144000" cy="246221"/>
            <a:chOff x="0" y="30711"/>
            <a:chExt cx="9144000" cy="246221"/>
          </a:xfrm>
        </p:grpSpPr>
        <p:cxnSp>
          <p:nvCxnSpPr>
            <p:cNvPr id="46" name="直接连接符 45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文本框 47"/>
            <p:cNvSpPr txBox="1"/>
            <p:nvPr/>
          </p:nvSpPr>
          <p:spPr>
            <a:xfrm>
              <a:off x="3942928" y="30711"/>
              <a:ext cx="1535774" cy="246221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需求分析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2" name="iṩ1îḓê"/>
          <p:cNvSpPr/>
          <p:nvPr/>
        </p:nvSpPr>
        <p:spPr bwMode="auto">
          <a:xfrm>
            <a:off x="4911215" y="2762495"/>
            <a:ext cx="296705" cy="240155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/>
          </a:p>
        </p:txBody>
      </p:sp>
      <p:sp>
        <p:nvSpPr>
          <p:cNvPr id="74" name="íṡḷïďé"/>
          <p:cNvSpPr/>
          <p:nvPr/>
        </p:nvSpPr>
        <p:spPr bwMode="auto">
          <a:xfrm>
            <a:off x="4945717" y="4404998"/>
            <a:ext cx="258094" cy="257705"/>
          </a:xfrm>
          <a:custGeom>
            <a:avLst/>
            <a:gdLst>
              <a:gd name="connsiteX0" fmla="*/ 278498 w 607639"/>
              <a:gd name="connsiteY0" fmla="*/ 505578 h 606722"/>
              <a:gd name="connsiteX1" fmla="*/ 253131 w 607639"/>
              <a:gd name="connsiteY1" fmla="*/ 530820 h 606722"/>
              <a:gd name="connsiteX2" fmla="*/ 278498 w 607639"/>
              <a:gd name="connsiteY2" fmla="*/ 556150 h 606722"/>
              <a:gd name="connsiteX3" fmla="*/ 506351 w 607639"/>
              <a:gd name="connsiteY3" fmla="*/ 556150 h 606722"/>
              <a:gd name="connsiteX4" fmla="*/ 531629 w 607639"/>
              <a:gd name="connsiteY4" fmla="*/ 530820 h 606722"/>
              <a:gd name="connsiteX5" fmla="*/ 506351 w 607639"/>
              <a:gd name="connsiteY5" fmla="*/ 505578 h 606722"/>
              <a:gd name="connsiteX6" fmla="*/ 126566 w 607639"/>
              <a:gd name="connsiteY6" fmla="*/ 505578 h 606722"/>
              <a:gd name="connsiteX7" fmla="*/ 101288 w 607639"/>
              <a:gd name="connsiteY7" fmla="*/ 530820 h 606722"/>
              <a:gd name="connsiteX8" fmla="*/ 126566 w 607639"/>
              <a:gd name="connsiteY8" fmla="*/ 556150 h 606722"/>
              <a:gd name="connsiteX9" fmla="*/ 177210 w 607639"/>
              <a:gd name="connsiteY9" fmla="*/ 556150 h 606722"/>
              <a:gd name="connsiteX10" fmla="*/ 202576 w 607639"/>
              <a:gd name="connsiteY10" fmla="*/ 530820 h 606722"/>
              <a:gd name="connsiteX11" fmla="*/ 177210 w 607639"/>
              <a:gd name="connsiteY11" fmla="*/ 505578 h 606722"/>
              <a:gd name="connsiteX12" fmla="*/ 0 w 607639"/>
              <a:gd name="connsiteY12" fmla="*/ 455006 h 606722"/>
              <a:gd name="connsiteX13" fmla="*/ 607639 w 607639"/>
              <a:gd name="connsiteY13" fmla="*/ 455006 h 606722"/>
              <a:gd name="connsiteX14" fmla="*/ 607639 w 607639"/>
              <a:gd name="connsiteY14" fmla="*/ 581392 h 606722"/>
              <a:gd name="connsiteX15" fmla="*/ 582273 w 607639"/>
              <a:gd name="connsiteY15" fmla="*/ 606722 h 606722"/>
              <a:gd name="connsiteX16" fmla="*/ 25278 w 607639"/>
              <a:gd name="connsiteY16" fmla="*/ 606722 h 606722"/>
              <a:gd name="connsiteX17" fmla="*/ 0 w 607639"/>
              <a:gd name="connsiteY17" fmla="*/ 581392 h 606722"/>
              <a:gd name="connsiteX18" fmla="*/ 253118 w 607639"/>
              <a:gd name="connsiteY18" fmla="*/ 173662 h 606722"/>
              <a:gd name="connsiteX19" fmla="*/ 334127 w 607639"/>
              <a:gd name="connsiteY19" fmla="*/ 227503 h 606722"/>
              <a:gd name="connsiteX20" fmla="*/ 253118 w 607639"/>
              <a:gd name="connsiteY20" fmla="*/ 281345 h 606722"/>
              <a:gd name="connsiteX21" fmla="*/ 215927 w 607639"/>
              <a:gd name="connsiteY21" fmla="*/ 104075 h 606722"/>
              <a:gd name="connsiteX22" fmla="*/ 202576 w 607639"/>
              <a:gd name="connsiteY22" fmla="*/ 126384 h 606722"/>
              <a:gd name="connsiteX23" fmla="*/ 202576 w 607639"/>
              <a:gd name="connsiteY23" fmla="*/ 328669 h 606722"/>
              <a:gd name="connsiteX24" fmla="*/ 215927 w 607639"/>
              <a:gd name="connsiteY24" fmla="*/ 350977 h 606722"/>
              <a:gd name="connsiteX25" fmla="*/ 227854 w 607639"/>
              <a:gd name="connsiteY25" fmla="*/ 353910 h 606722"/>
              <a:gd name="connsiteX26" fmla="*/ 241917 w 607639"/>
              <a:gd name="connsiteY26" fmla="*/ 349644 h 606722"/>
              <a:gd name="connsiteX27" fmla="*/ 393849 w 607639"/>
              <a:gd name="connsiteY27" fmla="*/ 248590 h 606722"/>
              <a:gd name="connsiteX28" fmla="*/ 405063 w 607639"/>
              <a:gd name="connsiteY28" fmla="*/ 227526 h 606722"/>
              <a:gd name="connsiteX29" fmla="*/ 393849 w 607639"/>
              <a:gd name="connsiteY29" fmla="*/ 206462 h 606722"/>
              <a:gd name="connsiteX30" fmla="*/ 241917 w 607639"/>
              <a:gd name="connsiteY30" fmla="*/ 105409 h 606722"/>
              <a:gd name="connsiteX31" fmla="*/ 215927 w 607639"/>
              <a:gd name="connsiteY31" fmla="*/ 104075 h 606722"/>
              <a:gd name="connsiteX32" fmla="*/ 25278 w 607639"/>
              <a:gd name="connsiteY32" fmla="*/ 0 h 606722"/>
              <a:gd name="connsiteX33" fmla="*/ 582273 w 607639"/>
              <a:gd name="connsiteY33" fmla="*/ 0 h 606722"/>
              <a:gd name="connsiteX34" fmla="*/ 607639 w 607639"/>
              <a:gd name="connsiteY34" fmla="*/ 25241 h 606722"/>
              <a:gd name="connsiteX35" fmla="*/ 607639 w 607639"/>
              <a:gd name="connsiteY35" fmla="*/ 404481 h 606722"/>
              <a:gd name="connsiteX36" fmla="*/ 0 w 607639"/>
              <a:gd name="connsiteY36" fmla="*/ 404481 h 606722"/>
              <a:gd name="connsiteX37" fmla="*/ 0 w 607639"/>
              <a:gd name="connsiteY37" fmla="*/ 25241 h 606722"/>
              <a:gd name="connsiteX38" fmla="*/ 25278 w 607639"/>
              <a:gd name="connsiteY38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607639" h="606722">
                <a:moveTo>
                  <a:pt x="278498" y="505578"/>
                </a:moveTo>
                <a:cubicBezTo>
                  <a:pt x="264524" y="505578"/>
                  <a:pt x="253131" y="516866"/>
                  <a:pt x="253131" y="530820"/>
                </a:cubicBezTo>
                <a:cubicBezTo>
                  <a:pt x="253131" y="544774"/>
                  <a:pt x="264524" y="556150"/>
                  <a:pt x="278498" y="556150"/>
                </a:cubicBezTo>
                <a:lnTo>
                  <a:pt x="506351" y="556150"/>
                </a:lnTo>
                <a:cubicBezTo>
                  <a:pt x="520325" y="556150"/>
                  <a:pt x="531629" y="544774"/>
                  <a:pt x="531629" y="530820"/>
                </a:cubicBezTo>
                <a:cubicBezTo>
                  <a:pt x="531629" y="516866"/>
                  <a:pt x="520325" y="505578"/>
                  <a:pt x="506351" y="505578"/>
                </a:cubicBezTo>
                <a:close/>
                <a:moveTo>
                  <a:pt x="126566" y="505578"/>
                </a:moveTo>
                <a:cubicBezTo>
                  <a:pt x="112592" y="505578"/>
                  <a:pt x="101288" y="516866"/>
                  <a:pt x="101288" y="530820"/>
                </a:cubicBezTo>
                <a:cubicBezTo>
                  <a:pt x="101288" y="544774"/>
                  <a:pt x="112592" y="556150"/>
                  <a:pt x="126566" y="556150"/>
                </a:cubicBezTo>
                <a:lnTo>
                  <a:pt x="177210" y="556150"/>
                </a:lnTo>
                <a:cubicBezTo>
                  <a:pt x="191184" y="556150"/>
                  <a:pt x="202576" y="544774"/>
                  <a:pt x="202576" y="530820"/>
                </a:cubicBezTo>
                <a:cubicBezTo>
                  <a:pt x="202576" y="516866"/>
                  <a:pt x="191184" y="505578"/>
                  <a:pt x="177210" y="505578"/>
                </a:cubicBezTo>
                <a:close/>
                <a:moveTo>
                  <a:pt x="0" y="455006"/>
                </a:moveTo>
                <a:lnTo>
                  <a:pt x="607639" y="455006"/>
                </a:lnTo>
                <a:lnTo>
                  <a:pt x="607639" y="581392"/>
                </a:lnTo>
                <a:cubicBezTo>
                  <a:pt x="607639" y="595346"/>
                  <a:pt x="596336" y="606722"/>
                  <a:pt x="582273" y="606722"/>
                </a:cubicBezTo>
                <a:lnTo>
                  <a:pt x="25278" y="606722"/>
                </a:lnTo>
                <a:cubicBezTo>
                  <a:pt x="11304" y="606722"/>
                  <a:pt x="0" y="595346"/>
                  <a:pt x="0" y="581392"/>
                </a:cubicBezTo>
                <a:close/>
                <a:moveTo>
                  <a:pt x="253118" y="173662"/>
                </a:moveTo>
                <a:lnTo>
                  <a:pt x="334127" y="227503"/>
                </a:lnTo>
                <a:lnTo>
                  <a:pt x="253118" y="281345"/>
                </a:lnTo>
                <a:close/>
                <a:moveTo>
                  <a:pt x="215927" y="104075"/>
                </a:moveTo>
                <a:cubicBezTo>
                  <a:pt x="207650" y="108519"/>
                  <a:pt x="202576" y="117052"/>
                  <a:pt x="202576" y="126384"/>
                </a:cubicBezTo>
                <a:lnTo>
                  <a:pt x="202576" y="328669"/>
                </a:lnTo>
                <a:cubicBezTo>
                  <a:pt x="202576" y="338001"/>
                  <a:pt x="207650" y="346533"/>
                  <a:pt x="215927" y="350977"/>
                </a:cubicBezTo>
                <a:cubicBezTo>
                  <a:pt x="219665" y="352932"/>
                  <a:pt x="223759" y="353910"/>
                  <a:pt x="227854" y="353910"/>
                </a:cubicBezTo>
                <a:cubicBezTo>
                  <a:pt x="232749" y="353910"/>
                  <a:pt x="237644" y="352488"/>
                  <a:pt x="241917" y="349644"/>
                </a:cubicBezTo>
                <a:lnTo>
                  <a:pt x="393849" y="248590"/>
                </a:lnTo>
                <a:cubicBezTo>
                  <a:pt x="400880" y="243880"/>
                  <a:pt x="405063" y="235969"/>
                  <a:pt x="405063" y="227526"/>
                </a:cubicBezTo>
                <a:cubicBezTo>
                  <a:pt x="405063" y="219083"/>
                  <a:pt x="400880" y="211173"/>
                  <a:pt x="393849" y="206462"/>
                </a:cubicBezTo>
                <a:lnTo>
                  <a:pt x="241917" y="105409"/>
                </a:lnTo>
                <a:cubicBezTo>
                  <a:pt x="234173" y="100165"/>
                  <a:pt x="224116" y="99720"/>
                  <a:pt x="215927" y="104075"/>
                </a:cubicBezTo>
                <a:close/>
                <a:moveTo>
                  <a:pt x="25278" y="0"/>
                </a:moveTo>
                <a:lnTo>
                  <a:pt x="582273" y="0"/>
                </a:lnTo>
                <a:cubicBezTo>
                  <a:pt x="596336" y="0"/>
                  <a:pt x="607639" y="11287"/>
                  <a:pt x="607639" y="25241"/>
                </a:cubicBezTo>
                <a:lnTo>
                  <a:pt x="607639" y="404481"/>
                </a:lnTo>
                <a:lnTo>
                  <a:pt x="0" y="404481"/>
                </a:lnTo>
                <a:lnTo>
                  <a:pt x="0" y="25241"/>
                </a:lnTo>
                <a:cubicBezTo>
                  <a:pt x="0" y="11287"/>
                  <a:pt x="11304" y="0"/>
                  <a:pt x="25278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pic>
        <p:nvPicPr>
          <p:cNvPr id="1026" name="图片 1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200" y="767952"/>
            <a:ext cx="5904000" cy="4239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文本框 10"/>
          <p:cNvSpPr txBox="1"/>
          <p:nvPr/>
        </p:nvSpPr>
        <p:spPr>
          <a:xfrm>
            <a:off x="4064828" y="445865"/>
            <a:ext cx="2261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用例图 </a:t>
            </a:r>
            <a:r>
              <a:rPr lang="en-US" altLang="zh-CN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– </a:t>
            </a:r>
            <a:r>
              <a:rPr lang="zh-CN" altLang="en-US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普通用户</a:t>
            </a:r>
            <a:endParaRPr lang="zh-CN" altLang="en-US" b="1" dirty="0"/>
          </a:p>
        </p:txBody>
      </p:sp>
      <p:sp>
        <p:nvSpPr>
          <p:cNvPr id="12" name="文本框 11"/>
          <p:cNvSpPr txBox="1"/>
          <p:nvPr/>
        </p:nvSpPr>
        <p:spPr>
          <a:xfrm>
            <a:off x="707614" y="1594187"/>
            <a:ext cx="264959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用户系统共由</a:t>
            </a:r>
            <a:r>
              <a:rPr lang="en-US" altLang="zh-CN" sz="1400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6</a:t>
            </a:r>
            <a:r>
              <a:rPr lang="zh-CN" altLang="en-US" sz="1400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个模块组成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endParaRPr lang="en-US" altLang="zh-CN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用户管理模块</a:t>
            </a:r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个人主页模块</a:t>
            </a:r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私信模块</a:t>
            </a:r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搜索模块</a:t>
            </a:r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帖子模块</a:t>
            </a:r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导航栏模块</a:t>
            </a:r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/>
          <p:cNvGrpSpPr/>
          <p:nvPr/>
        </p:nvGrpSpPr>
        <p:grpSpPr>
          <a:xfrm>
            <a:off x="0" y="30711"/>
            <a:ext cx="9144000" cy="246221"/>
            <a:chOff x="0" y="30711"/>
            <a:chExt cx="9144000" cy="246221"/>
          </a:xfrm>
        </p:grpSpPr>
        <p:cxnSp>
          <p:nvCxnSpPr>
            <p:cNvPr id="46" name="直接连接符 45"/>
            <p:cNvCxnSpPr/>
            <p:nvPr/>
          </p:nvCxnSpPr>
          <p:spPr>
            <a:xfrm>
              <a:off x="0" y="153823"/>
              <a:ext cx="4064828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>
              <a:off x="5213910" y="153822"/>
              <a:ext cx="393009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文本框 47"/>
            <p:cNvSpPr txBox="1"/>
            <p:nvPr/>
          </p:nvSpPr>
          <p:spPr>
            <a:xfrm>
              <a:off x="3942928" y="30711"/>
              <a:ext cx="1535774" cy="246221"/>
            </a:xfrm>
            <a:prstGeom prst="rect">
              <a:avLst/>
            </a:prstGeom>
            <a:solidFill>
              <a:srgbClr val="22372B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02.</a:t>
              </a:r>
              <a:r>
                <a:rPr lang="zh-CN" altLang="en-US" sz="1000" spc="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需求分析</a:t>
              </a:r>
              <a:endParaRPr lang="zh-CN" altLang="en-US" sz="1000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72" name="iṩ1îḓê"/>
          <p:cNvSpPr/>
          <p:nvPr/>
        </p:nvSpPr>
        <p:spPr bwMode="auto">
          <a:xfrm>
            <a:off x="4911215" y="2762495"/>
            <a:ext cx="296705" cy="240155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/>
          </a:p>
        </p:txBody>
      </p:sp>
      <p:sp>
        <p:nvSpPr>
          <p:cNvPr id="74" name="íṡḷïďé"/>
          <p:cNvSpPr/>
          <p:nvPr/>
        </p:nvSpPr>
        <p:spPr bwMode="auto">
          <a:xfrm>
            <a:off x="4945717" y="4404998"/>
            <a:ext cx="258094" cy="257705"/>
          </a:xfrm>
          <a:custGeom>
            <a:avLst/>
            <a:gdLst>
              <a:gd name="connsiteX0" fmla="*/ 278498 w 607639"/>
              <a:gd name="connsiteY0" fmla="*/ 505578 h 606722"/>
              <a:gd name="connsiteX1" fmla="*/ 253131 w 607639"/>
              <a:gd name="connsiteY1" fmla="*/ 530820 h 606722"/>
              <a:gd name="connsiteX2" fmla="*/ 278498 w 607639"/>
              <a:gd name="connsiteY2" fmla="*/ 556150 h 606722"/>
              <a:gd name="connsiteX3" fmla="*/ 506351 w 607639"/>
              <a:gd name="connsiteY3" fmla="*/ 556150 h 606722"/>
              <a:gd name="connsiteX4" fmla="*/ 531629 w 607639"/>
              <a:gd name="connsiteY4" fmla="*/ 530820 h 606722"/>
              <a:gd name="connsiteX5" fmla="*/ 506351 w 607639"/>
              <a:gd name="connsiteY5" fmla="*/ 505578 h 606722"/>
              <a:gd name="connsiteX6" fmla="*/ 126566 w 607639"/>
              <a:gd name="connsiteY6" fmla="*/ 505578 h 606722"/>
              <a:gd name="connsiteX7" fmla="*/ 101288 w 607639"/>
              <a:gd name="connsiteY7" fmla="*/ 530820 h 606722"/>
              <a:gd name="connsiteX8" fmla="*/ 126566 w 607639"/>
              <a:gd name="connsiteY8" fmla="*/ 556150 h 606722"/>
              <a:gd name="connsiteX9" fmla="*/ 177210 w 607639"/>
              <a:gd name="connsiteY9" fmla="*/ 556150 h 606722"/>
              <a:gd name="connsiteX10" fmla="*/ 202576 w 607639"/>
              <a:gd name="connsiteY10" fmla="*/ 530820 h 606722"/>
              <a:gd name="connsiteX11" fmla="*/ 177210 w 607639"/>
              <a:gd name="connsiteY11" fmla="*/ 505578 h 606722"/>
              <a:gd name="connsiteX12" fmla="*/ 0 w 607639"/>
              <a:gd name="connsiteY12" fmla="*/ 455006 h 606722"/>
              <a:gd name="connsiteX13" fmla="*/ 607639 w 607639"/>
              <a:gd name="connsiteY13" fmla="*/ 455006 h 606722"/>
              <a:gd name="connsiteX14" fmla="*/ 607639 w 607639"/>
              <a:gd name="connsiteY14" fmla="*/ 581392 h 606722"/>
              <a:gd name="connsiteX15" fmla="*/ 582273 w 607639"/>
              <a:gd name="connsiteY15" fmla="*/ 606722 h 606722"/>
              <a:gd name="connsiteX16" fmla="*/ 25278 w 607639"/>
              <a:gd name="connsiteY16" fmla="*/ 606722 h 606722"/>
              <a:gd name="connsiteX17" fmla="*/ 0 w 607639"/>
              <a:gd name="connsiteY17" fmla="*/ 581392 h 606722"/>
              <a:gd name="connsiteX18" fmla="*/ 253118 w 607639"/>
              <a:gd name="connsiteY18" fmla="*/ 173662 h 606722"/>
              <a:gd name="connsiteX19" fmla="*/ 334127 w 607639"/>
              <a:gd name="connsiteY19" fmla="*/ 227503 h 606722"/>
              <a:gd name="connsiteX20" fmla="*/ 253118 w 607639"/>
              <a:gd name="connsiteY20" fmla="*/ 281345 h 606722"/>
              <a:gd name="connsiteX21" fmla="*/ 215927 w 607639"/>
              <a:gd name="connsiteY21" fmla="*/ 104075 h 606722"/>
              <a:gd name="connsiteX22" fmla="*/ 202576 w 607639"/>
              <a:gd name="connsiteY22" fmla="*/ 126384 h 606722"/>
              <a:gd name="connsiteX23" fmla="*/ 202576 w 607639"/>
              <a:gd name="connsiteY23" fmla="*/ 328669 h 606722"/>
              <a:gd name="connsiteX24" fmla="*/ 215927 w 607639"/>
              <a:gd name="connsiteY24" fmla="*/ 350977 h 606722"/>
              <a:gd name="connsiteX25" fmla="*/ 227854 w 607639"/>
              <a:gd name="connsiteY25" fmla="*/ 353910 h 606722"/>
              <a:gd name="connsiteX26" fmla="*/ 241917 w 607639"/>
              <a:gd name="connsiteY26" fmla="*/ 349644 h 606722"/>
              <a:gd name="connsiteX27" fmla="*/ 393849 w 607639"/>
              <a:gd name="connsiteY27" fmla="*/ 248590 h 606722"/>
              <a:gd name="connsiteX28" fmla="*/ 405063 w 607639"/>
              <a:gd name="connsiteY28" fmla="*/ 227526 h 606722"/>
              <a:gd name="connsiteX29" fmla="*/ 393849 w 607639"/>
              <a:gd name="connsiteY29" fmla="*/ 206462 h 606722"/>
              <a:gd name="connsiteX30" fmla="*/ 241917 w 607639"/>
              <a:gd name="connsiteY30" fmla="*/ 105409 h 606722"/>
              <a:gd name="connsiteX31" fmla="*/ 215927 w 607639"/>
              <a:gd name="connsiteY31" fmla="*/ 104075 h 606722"/>
              <a:gd name="connsiteX32" fmla="*/ 25278 w 607639"/>
              <a:gd name="connsiteY32" fmla="*/ 0 h 606722"/>
              <a:gd name="connsiteX33" fmla="*/ 582273 w 607639"/>
              <a:gd name="connsiteY33" fmla="*/ 0 h 606722"/>
              <a:gd name="connsiteX34" fmla="*/ 607639 w 607639"/>
              <a:gd name="connsiteY34" fmla="*/ 25241 h 606722"/>
              <a:gd name="connsiteX35" fmla="*/ 607639 w 607639"/>
              <a:gd name="connsiteY35" fmla="*/ 404481 h 606722"/>
              <a:gd name="connsiteX36" fmla="*/ 0 w 607639"/>
              <a:gd name="connsiteY36" fmla="*/ 404481 h 606722"/>
              <a:gd name="connsiteX37" fmla="*/ 0 w 607639"/>
              <a:gd name="connsiteY37" fmla="*/ 25241 h 606722"/>
              <a:gd name="connsiteX38" fmla="*/ 25278 w 607639"/>
              <a:gd name="connsiteY38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607639" h="606722">
                <a:moveTo>
                  <a:pt x="278498" y="505578"/>
                </a:moveTo>
                <a:cubicBezTo>
                  <a:pt x="264524" y="505578"/>
                  <a:pt x="253131" y="516866"/>
                  <a:pt x="253131" y="530820"/>
                </a:cubicBezTo>
                <a:cubicBezTo>
                  <a:pt x="253131" y="544774"/>
                  <a:pt x="264524" y="556150"/>
                  <a:pt x="278498" y="556150"/>
                </a:cubicBezTo>
                <a:lnTo>
                  <a:pt x="506351" y="556150"/>
                </a:lnTo>
                <a:cubicBezTo>
                  <a:pt x="520325" y="556150"/>
                  <a:pt x="531629" y="544774"/>
                  <a:pt x="531629" y="530820"/>
                </a:cubicBezTo>
                <a:cubicBezTo>
                  <a:pt x="531629" y="516866"/>
                  <a:pt x="520325" y="505578"/>
                  <a:pt x="506351" y="505578"/>
                </a:cubicBezTo>
                <a:close/>
                <a:moveTo>
                  <a:pt x="126566" y="505578"/>
                </a:moveTo>
                <a:cubicBezTo>
                  <a:pt x="112592" y="505578"/>
                  <a:pt x="101288" y="516866"/>
                  <a:pt x="101288" y="530820"/>
                </a:cubicBezTo>
                <a:cubicBezTo>
                  <a:pt x="101288" y="544774"/>
                  <a:pt x="112592" y="556150"/>
                  <a:pt x="126566" y="556150"/>
                </a:cubicBezTo>
                <a:lnTo>
                  <a:pt x="177210" y="556150"/>
                </a:lnTo>
                <a:cubicBezTo>
                  <a:pt x="191184" y="556150"/>
                  <a:pt x="202576" y="544774"/>
                  <a:pt x="202576" y="530820"/>
                </a:cubicBezTo>
                <a:cubicBezTo>
                  <a:pt x="202576" y="516866"/>
                  <a:pt x="191184" y="505578"/>
                  <a:pt x="177210" y="505578"/>
                </a:cubicBezTo>
                <a:close/>
                <a:moveTo>
                  <a:pt x="0" y="455006"/>
                </a:moveTo>
                <a:lnTo>
                  <a:pt x="607639" y="455006"/>
                </a:lnTo>
                <a:lnTo>
                  <a:pt x="607639" y="581392"/>
                </a:lnTo>
                <a:cubicBezTo>
                  <a:pt x="607639" y="595346"/>
                  <a:pt x="596336" y="606722"/>
                  <a:pt x="582273" y="606722"/>
                </a:cubicBezTo>
                <a:lnTo>
                  <a:pt x="25278" y="606722"/>
                </a:lnTo>
                <a:cubicBezTo>
                  <a:pt x="11304" y="606722"/>
                  <a:pt x="0" y="595346"/>
                  <a:pt x="0" y="581392"/>
                </a:cubicBezTo>
                <a:close/>
                <a:moveTo>
                  <a:pt x="253118" y="173662"/>
                </a:moveTo>
                <a:lnTo>
                  <a:pt x="334127" y="227503"/>
                </a:lnTo>
                <a:lnTo>
                  <a:pt x="253118" y="281345"/>
                </a:lnTo>
                <a:close/>
                <a:moveTo>
                  <a:pt x="215927" y="104075"/>
                </a:moveTo>
                <a:cubicBezTo>
                  <a:pt x="207650" y="108519"/>
                  <a:pt x="202576" y="117052"/>
                  <a:pt x="202576" y="126384"/>
                </a:cubicBezTo>
                <a:lnTo>
                  <a:pt x="202576" y="328669"/>
                </a:lnTo>
                <a:cubicBezTo>
                  <a:pt x="202576" y="338001"/>
                  <a:pt x="207650" y="346533"/>
                  <a:pt x="215927" y="350977"/>
                </a:cubicBezTo>
                <a:cubicBezTo>
                  <a:pt x="219665" y="352932"/>
                  <a:pt x="223759" y="353910"/>
                  <a:pt x="227854" y="353910"/>
                </a:cubicBezTo>
                <a:cubicBezTo>
                  <a:pt x="232749" y="353910"/>
                  <a:pt x="237644" y="352488"/>
                  <a:pt x="241917" y="349644"/>
                </a:cubicBezTo>
                <a:lnTo>
                  <a:pt x="393849" y="248590"/>
                </a:lnTo>
                <a:cubicBezTo>
                  <a:pt x="400880" y="243880"/>
                  <a:pt x="405063" y="235969"/>
                  <a:pt x="405063" y="227526"/>
                </a:cubicBezTo>
                <a:cubicBezTo>
                  <a:pt x="405063" y="219083"/>
                  <a:pt x="400880" y="211173"/>
                  <a:pt x="393849" y="206462"/>
                </a:cubicBezTo>
                <a:lnTo>
                  <a:pt x="241917" y="105409"/>
                </a:lnTo>
                <a:cubicBezTo>
                  <a:pt x="234173" y="100165"/>
                  <a:pt x="224116" y="99720"/>
                  <a:pt x="215927" y="104075"/>
                </a:cubicBezTo>
                <a:close/>
                <a:moveTo>
                  <a:pt x="25278" y="0"/>
                </a:moveTo>
                <a:lnTo>
                  <a:pt x="582273" y="0"/>
                </a:lnTo>
                <a:cubicBezTo>
                  <a:pt x="596336" y="0"/>
                  <a:pt x="607639" y="11287"/>
                  <a:pt x="607639" y="25241"/>
                </a:cubicBezTo>
                <a:lnTo>
                  <a:pt x="607639" y="404481"/>
                </a:lnTo>
                <a:lnTo>
                  <a:pt x="0" y="404481"/>
                </a:lnTo>
                <a:lnTo>
                  <a:pt x="0" y="25241"/>
                </a:lnTo>
                <a:cubicBezTo>
                  <a:pt x="0" y="11287"/>
                  <a:pt x="11304" y="0"/>
                  <a:pt x="25278" y="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anchor="ctr"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</a:p>
        </p:txBody>
      </p:sp>
      <p:sp>
        <p:nvSpPr>
          <p:cNvPr id="11" name="文本框 10"/>
          <p:cNvSpPr txBox="1"/>
          <p:nvPr/>
        </p:nvSpPr>
        <p:spPr>
          <a:xfrm>
            <a:off x="4015538" y="681257"/>
            <a:ext cx="22616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用例图 </a:t>
            </a:r>
            <a:r>
              <a:rPr lang="en-US" altLang="zh-CN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– </a:t>
            </a:r>
            <a:r>
              <a:rPr lang="zh-CN" altLang="en-US" b="1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管理员</a:t>
            </a:r>
            <a:endParaRPr lang="zh-CN" altLang="en-US" b="1" dirty="0"/>
          </a:p>
        </p:txBody>
      </p:sp>
      <p:sp>
        <p:nvSpPr>
          <p:cNvPr id="12" name="文本框 11"/>
          <p:cNvSpPr txBox="1"/>
          <p:nvPr/>
        </p:nvSpPr>
        <p:spPr>
          <a:xfrm>
            <a:off x="837214" y="2018987"/>
            <a:ext cx="264959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管理员系统由</a:t>
            </a:r>
            <a:r>
              <a:rPr lang="en-US" altLang="zh-CN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zh-CN" altLang="en-US" sz="14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个模块组成：</a:t>
            </a:r>
            <a:endParaRPr lang="en-US" altLang="zh-CN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sz="1400" dirty="0">
              <a:solidFill>
                <a:srgbClr val="333333"/>
              </a:solidFill>
              <a:effectLst/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管理用户</a:t>
            </a:r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管理帖子</a:t>
            </a:r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推送消息</a:t>
            </a:r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333333"/>
                </a:solidFill>
                <a:latin typeface="Helvetica" panose="020B060402020202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查看信息</a:t>
            </a:r>
            <a:endParaRPr lang="en-US" altLang="zh-CN" sz="1400" dirty="0">
              <a:solidFill>
                <a:srgbClr val="333333"/>
              </a:solidFill>
              <a:latin typeface="Helvetica" panose="020B060402020202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1962" y="1341328"/>
            <a:ext cx="5908815" cy="3561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37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78"/>
          <a:stretch>
            <a:fillRect/>
          </a:stretch>
        </p:blipFill>
        <p:spPr>
          <a:xfrm>
            <a:off x="4255806" y="0"/>
            <a:ext cx="4888194" cy="52197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93106" y="1525313"/>
            <a:ext cx="353327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6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03</a:t>
            </a:r>
            <a:endParaRPr lang="zh-CN" altLang="en-US" sz="6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22215" y="2798365"/>
            <a:ext cx="20808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概要设计</a:t>
            </a:r>
            <a:endParaRPr lang="zh-CN" altLang="en-US" sz="20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theme/theme1.xml><?xml version="1.0" encoding="utf-8"?>
<a:theme xmlns:a="http://schemas.openxmlformats.org/drawingml/2006/main" name="Office 主题​​">
  <a:themeElements>
    <a:clrScheme name="自定义 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0000"/>
      </a:accent1>
      <a:accent2>
        <a:srgbClr val="22372B"/>
      </a:accent2>
      <a:accent3>
        <a:srgbClr val="000000"/>
      </a:accent3>
      <a:accent4>
        <a:srgbClr val="22372B"/>
      </a:accent4>
      <a:accent5>
        <a:srgbClr val="000000"/>
      </a:accent5>
      <a:accent6>
        <a:srgbClr val="22372B"/>
      </a:accent6>
      <a:hlink>
        <a:srgbClr val="000000"/>
      </a:hlink>
      <a:folHlink>
        <a:srgbClr val="22372B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1679</Words>
  <Application>WPS 演示</Application>
  <PresentationFormat>自定义</PresentationFormat>
  <Paragraphs>143</Paragraphs>
  <Slides>17</Slides>
  <Notes>19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2" baseType="lpstr">
      <vt:lpstr>Arial</vt:lpstr>
      <vt:lpstr>宋体</vt:lpstr>
      <vt:lpstr>Wingdings</vt:lpstr>
      <vt:lpstr>微软雅黑</vt:lpstr>
      <vt:lpstr>Times New Roman</vt:lpstr>
      <vt:lpstr>Helvetica</vt:lpstr>
      <vt:lpstr>Calibri</vt:lpstr>
      <vt:lpstr>Arial Unicode MS</vt:lpstr>
      <vt:lpstr>Calibri</vt:lpstr>
      <vt:lpstr>冬青黑体简体中文</vt:lpstr>
      <vt:lpstr>黑体</vt:lpstr>
      <vt:lpstr>等线</vt:lpstr>
      <vt:lpstr>等线 Light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dell</dc:creator>
  <cp:lastModifiedBy>onPong</cp:lastModifiedBy>
  <cp:revision>93</cp:revision>
  <dcterms:created xsi:type="dcterms:W3CDTF">2018-11-17T06:53:00Z</dcterms:created>
  <dcterms:modified xsi:type="dcterms:W3CDTF">2021-12-13T06:11:36Z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2052-11.3.0.9228</vt:lpwstr>
  </property>
</Properties>
</file>

<file path=docProps/thumbnail.jpeg>
</file>